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2"/>
  </p:notesMasterIdLst>
  <p:sldIdLst>
    <p:sldId id="256" r:id="rId2"/>
    <p:sldId id="261" r:id="rId3"/>
    <p:sldId id="260" r:id="rId4"/>
    <p:sldId id="282" r:id="rId5"/>
    <p:sldId id="283" r:id="rId6"/>
    <p:sldId id="262" r:id="rId7"/>
    <p:sldId id="267" r:id="rId8"/>
    <p:sldId id="268" r:id="rId9"/>
    <p:sldId id="269" r:id="rId10"/>
    <p:sldId id="284" r:id="rId1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037"/>
    <a:srgbClr val="444444"/>
    <a:srgbClr val="5B9BD5"/>
    <a:srgbClr val="E6E6E6"/>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91156" autoAdjust="0"/>
  </p:normalViewPr>
  <p:slideViewPr>
    <p:cSldViewPr snapToGrid="0">
      <p:cViewPr varScale="1">
        <p:scale>
          <a:sx n="116" d="100"/>
          <a:sy n="116" d="100"/>
        </p:scale>
        <p:origin x="8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FE7D0-E5B4-4836-A335-A54D4FF93B12}" type="datetimeFigureOut">
              <a:rPr lang="zh-TW" altLang="en-US" smtClean="0"/>
              <a:t>2020/2/26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A1764-AC7B-4DDA-956C-D36BA600E667}" type="slidenum">
              <a:rPr lang="zh-TW" altLang="en-US" smtClean="0"/>
              <a:t>‹#›</a:t>
            </a:fld>
            <a:endParaRPr lang="zh-TW" altLang="en-US"/>
          </a:p>
        </p:txBody>
      </p:sp>
    </p:spTree>
    <p:extLst>
      <p:ext uri="{BB962C8B-B14F-4D97-AF65-F5344CB8AC3E}">
        <p14:creationId xmlns:p14="http://schemas.microsoft.com/office/powerpoint/2010/main" val="173865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7AA1764-AC7B-4DDA-956C-D36BA600E667}" type="slidenum">
              <a:rPr lang="zh-TW" altLang="en-US" smtClean="0"/>
              <a:t>1</a:t>
            </a:fld>
            <a:endParaRPr lang="zh-TW" altLang="en-US"/>
          </a:p>
        </p:txBody>
      </p:sp>
    </p:spTree>
    <p:extLst>
      <p:ext uri="{BB962C8B-B14F-4D97-AF65-F5344CB8AC3E}">
        <p14:creationId xmlns:p14="http://schemas.microsoft.com/office/powerpoint/2010/main" val="154100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AA1764-AC7B-4DDA-956C-D36BA600E667}" type="slidenum">
              <a:rPr lang="zh-TW" altLang="en-US" smtClean="0"/>
              <a:t>3</a:t>
            </a:fld>
            <a:endParaRPr lang="zh-TW" altLang="en-US"/>
          </a:p>
        </p:txBody>
      </p:sp>
    </p:spTree>
    <p:extLst>
      <p:ext uri="{BB962C8B-B14F-4D97-AF65-F5344CB8AC3E}">
        <p14:creationId xmlns:p14="http://schemas.microsoft.com/office/powerpoint/2010/main" val="194090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47AA1764-AC7B-4DDA-956C-D36BA600E667}" type="slidenum">
              <a:rPr lang="zh-TW" altLang="en-US" smtClean="0"/>
              <a:t>5</a:t>
            </a:fld>
            <a:endParaRPr lang="zh-TW" altLang="en-US"/>
          </a:p>
        </p:txBody>
      </p:sp>
    </p:spTree>
    <p:extLst>
      <p:ext uri="{BB962C8B-B14F-4D97-AF65-F5344CB8AC3E}">
        <p14:creationId xmlns:p14="http://schemas.microsoft.com/office/powerpoint/2010/main" val="7103340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標題投影片">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extLst>
              <a:ext uri="{BEBA8EAE-BF5A-486C-A8C5-ECC9F3942E4B}">
                <a14:imgProps xmlns:a14="http://schemas.microsoft.com/office/drawing/2010/main">
                  <a14:imgLayer r:embed="rId3">
                    <a14:imgEffect>
                      <a14:sharpenSoften amount="-79000"/>
                    </a14:imgEffect>
                    <a14:imgEffect>
                      <a14:brightnessContrast bright="-8000"/>
                    </a14:imgEffect>
                  </a14:imgLayer>
                </a14:imgProps>
              </a:ext>
              <a:ext uri="{28A0092B-C50C-407E-A947-70E740481C1C}">
                <a14:useLocalDpi xmlns:a14="http://schemas.microsoft.com/office/drawing/2010/main"/>
              </a:ext>
            </a:extLst>
          </a:blip>
          <a:stretch>
            <a:fillRect/>
          </a:stretch>
        </p:blipFill>
        <p:spPr>
          <a:xfrm>
            <a:off x="0" y="0"/>
            <a:ext cx="12192000" cy="6856377"/>
          </a:xfrm>
          <a:prstGeom prst="rect">
            <a:avLst/>
          </a:prstGeom>
          <a:effectLst/>
        </p:spPr>
      </p:pic>
      <p:sp>
        <p:nvSpPr>
          <p:cNvPr id="4" name="日期版面配置區 3"/>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6468982-15D6-491F-81DB-DB4EDCB85C63}" type="slidenum">
              <a:rPr lang="zh-TW" altLang="en-US" smtClean="0"/>
              <a:t>‹#›</a:t>
            </a:fld>
            <a:endParaRPr lang="zh-TW" altLang="en-US"/>
          </a:p>
        </p:txBody>
      </p:sp>
      <p:sp>
        <p:nvSpPr>
          <p:cNvPr id="12" name="矩形 11"/>
          <p:cNvSpPr/>
          <p:nvPr/>
        </p:nvSpPr>
        <p:spPr>
          <a:xfrm>
            <a:off x="4549739" y="3335868"/>
            <a:ext cx="3663136" cy="699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1" name="標題 10"/>
          <p:cNvSpPr>
            <a:spLocks noGrp="1"/>
          </p:cNvSpPr>
          <p:nvPr>
            <p:ph type="title" hasCustomPrompt="1"/>
          </p:nvPr>
        </p:nvSpPr>
        <p:spPr>
          <a:xfrm>
            <a:off x="838200" y="1777486"/>
            <a:ext cx="10515600" cy="1325563"/>
          </a:xfrm>
          <a:prstGeom prst="rect">
            <a:avLst/>
          </a:prstGeom>
        </p:spPr>
        <p:txBody>
          <a:bodyPr>
            <a:normAutofit/>
          </a:bodyPr>
          <a:lstStyle>
            <a:lvl1pPr marL="0" algn="ctr" defTabSz="914400" rtl="0" eaLnBrk="1" latinLnBrk="0" hangingPunct="1">
              <a:defRPr kumimoji="1" lang="zh-TW" altLang="en-US" sz="6600" kern="1200" baseline="0" dirty="0">
                <a:solidFill>
                  <a:schemeClr val="bg1"/>
                </a:solidFill>
                <a:latin typeface="Adobe 繁黑體 Std B" panose="020B0700000000000000" pitchFamily="34" charset="-120"/>
                <a:ea typeface="Adobe 繁黑體 Std B" panose="020B0700000000000000" pitchFamily="34" charset="-120"/>
                <a:cs typeface="+mn-cs"/>
              </a:defRPr>
            </a:lvl1pPr>
          </a:lstStyle>
          <a:p>
            <a:r>
              <a:rPr lang="en-US" altLang="zh-TW" dirty="0"/>
              <a:t>ENTER YOUR TILTLE</a:t>
            </a:r>
            <a:endParaRPr lang="zh-TW" altLang="en-US" dirty="0"/>
          </a:p>
        </p:txBody>
      </p:sp>
      <p:sp>
        <p:nvSpPr>
          <p:cNvPr id="17" name="內容版面配置區 16"/>
          <p:cNvSpPr>
            <a:spLocks noGrp="1"/>
          </p:cNvSpPr>
          <p:nvPr>
            <p:ph sz="quarter" idx="13" hasCustomPrompt="1"/>
          </p:nvPr>
        </p:nvSpPr>
        <p:spPr>
          <a:xfrm>
            <a:off x="3850640" y="3661007"/>
            <a:ext cx="5061333" cy="465697"/>
          </a:xfrm>
          <a:prstGeom prst="rect">
            <a:avLst/>
          </a:prstGeom>
        </p:spPr>
        <p:txBody>
          <a:bodyPr/>
          <a:lstStyle>
            <a:lvl1pPr marL="0" indent="0" algn="ctr">
              <a:buNone/>
              <a:defRPr sz="2800">
                <a:solidFill>
                  <a:schemeClr val="bg1"/>
                </a:solidFill>
                <a:latin typeface="Adobe 繁黑體 Std B" panose="020B0700000000000000" pitchFamily="34" charset="-120"/>
                <a:ea typeface="Adobe 繁黑體 Std B" panose="020B0700000000000000" pitchFamily="34" charset="-120"/>
              </a:defRPr>
            </a:lvl1pPr>
          </a:lstStyle>
          <a:p>
            <a:pPr algn="ctr"/>
            <a:r>
              <a:rPr kumimoji="1" lang="en-US" altLang="zh-TW" sz="4000" dirty="0">
                <a:solidFill>
                  <a:schemeClr val="bg1"/>
                </a:solidFill>
              </a:rPr>
              <a:t>Your</a:t>
            </a:r>
            <a:r>
              <a:rPr kumimoji="1" lang="zh-TW" altLang="en-US" sz="4000" baseline="0" dirty="0">
                <a:solidFill>
                  <a:schemeClr val="bg1"/>
                </a:solidFill>
              </a:rPr>
              <a:t> </a:t>
            </a:r>
            <a:r>
              <a:rPr kumimoji="1" lang="en-US" altLang="zh-TW" sz="4000" baseline="0" dirty="0">
                <a:solidFill>
                  <a:schemeClr val="bg1"/>
                </a:solidFill>
              </a:rPr>
              <a:t>name</a:t>
            </a:r>
            <a:endParaRPr kumimoji="1" lang="zh-TW" altLang="en-US" sz="4000" dirty="0">
              <a:solidFill>
                <a:schemeClr val="bg1"/>
              </a:solidFill>
            </a:endParaRPr>
          </a:p>
        </p:txBody>
      </p:sp>
    </p:spTree>
    <p:extLst>
      <p:ext uri="{BB962C8B-B14F-4D97-AF65-F5344CB8AC3E}">
        <p14:creationId xmlns:p14="http://schemas.microsoft.com/office/powerpoint/2010/main" val="6248347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兩項物件">
    <p:spTree>
      <p:nvGrpSpPr>
        <p:cNvPr id="1" name=""/>
        <p:cNvGrpSpPr/>
        <p:nvPr/>
      </p:nvGrpSpPr>
      <p:grpSpPr>
        <a:xfrm>
          <a:off x="0" y="0"/>
          <a:ext cx="0" cy="0"/>
          <a:chOff x="0" y="0"/>
          <a:chExt cx="0" cy="0"/>
        </a:xfrm>
      </p:grpSpPr>
      <p:sp>
        <p:nvSpPr>
          <p:cNvPr id="12" name="矩形 11"/>
          <p:cNvSpPr/>
          <p:nvPr/>
        </p:nvSpPr>
        <p:spPr>
          <a:xfrm>
            <a:off x="4195536" y="0"/>
            <a:ext cx="1504950" cy="49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日期版面配置區 4"/>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9263270" y="6356350"/>
            <a:ext cx="2743200" cy="365125"/>
          </a:xfrm>
        </p:spPr>
        <p:txBody>
          <a:bodyPr/>
          <a:lstStyle>
            <a:lvl1pPr>
              <a:defRPr>
                <a:solidFill>
                  <a:srgbClr val="313037"/>
                </a:solidFill>
              </a:defRPr>
            </a:lvl1pPr>
          </a:lstStyle>
          <a:p>
            <a:fld id="{E6468982-15D6-491F-81DB-DB4EDCB85C63}" type="slidenum">
              <a:rPr lang="zh-TW" altLang="en-US" smtClean="0"/>
              <a:t>‹#›</a:t>
            </a:fld>
            <a:endParaRPr lang="zh-TW" altLang="en-US"/>
          </a:p>
        </p:txBody>
      </p:sp>
      <p:sp>
        <p:nvSpPr>
          <p:cNvPr id="8" name="文字方塊 7"/>
          <p:cNvSpPr txBox="1"/>
          <p:nvPr/>
        </p:nvSpPr>
        <p:spPr>
          <a:xfrm>
            <a:off x="1981200" y="57150"/>
            <a:ext cx="1771650" cy="461665"/>
          </a:xfrm>
          <a:prstGeom prst="rect">
            <a:avLst/>
          </a:prstGeom>
          <a:noFill/>
        </p:spPr>
        <p:txBody>
          <a:bodyPr wrap="square" rtlCol="0">
            <a:spAutoFit/>
          </a:bodyPr>
          <a:lstStyle/>
          <a:p>
            <a:pPr algn="ctr"/>
            <a:r>
              <a:rPr lang="zh-TW" altLang="en-US" sz="2400" dirty="0">
                <a:solidFill>
                  <a:schemeClr val="bg1"/>
                </a:solidFill>
              </a:rPr>
              <a:t>第一章</a:t>
            </a:r>
          </a:p>
        </p:txBody>
      </p:sp>
      <p:sp>
        <p:nvSpPr>
          <p:cNvPr id="9" name="文字方塊 8"/>
          <p:cNvSpPr txBox="1"/>
          <p:nvPr/>
        </p:nvSpPr>
        <p:spPr>
          <a:xfrm>
            <a:off x="4057650" y="57150"/>
            <a:ext cx="1771650" cy="461665"/>
          </a:xfrm>
          <a:prstGeom prst="rect">
            <a:avLst/>
          </a:prstGeom>
          <a:noFill/>
        </p:spPr>
        <p:txBody>
          <a:bodyPr wrap="square" rtlCol="0">
            <a:spAutoFit/>
          </a:bodyPr>
          <a:lstStyle/>
          <a:p>
            <a:pPr algn="ctr"/>
            <a:r>
              <a:rPr lang="zh-TW" altLang="en-US" sz="2400" dirty="0">
                <a:solidFill>
                  <a:srgbClr val="313037"/>
                </a:solidFill>
              </a:rPr>
              <a:t>第二章</a:t>
            </a:r>
          </a:p>
        </p:txBody>
      </p:sp>
      <p:sp>
        <p:nvSpPr>
          <p:cNvPr id="10" name="文字方塊 9"/>
          <p:cNvSpPr txBox="1"/>
          <p:nvPr/>
        </p:nvSpPr>
        <p:spPr>
          <a:xfrm>
            <a:off x="6353175" y="57150"/>
            <a:ext cx="1771650" cy="461665"/>
          </a:xfrm>
          <a:prstGeom prst="rect">
            <a:avLst/>
          </a:prstGeom>
          <a:noFill/>
        </p:spPr>
        <p:txBody>
          <a:bodyPr wrap="square" rtlCol="0">
            <a:spAutoFit/>
          </a:bodyPr>
          <a:lstStyle/>
          <a:p>
            <a:pPr algn="ctr"/>
            <a:r>
              <a:rPr lang="zh-TW" altLang="en-US" sz="2400" dirty="0">
                <a:solidFill>
                  <a:schemeClr val="bg1"/>
                </a:solidFill>
              </a:rPr>
              <a:t>第三章</a:t>
            </a:r>
          </a:p>
        </p:txBody>
      </p:sp>
      <p:sp>
        <p:nvSpPr>
          <p:cNvPr id="11" name="文字方塊 10"/>
          <p:cNvSpPr txBox="1"/>
          <p:nvPr/>
        </p:nvSpPr>
        <p:spPr>
          <a:xfrm>
            <a:off x="8648700" y="57150"/>
            <a:ext cx="1771650" cy="461665"/>
          </a:xfrm>
          <a:prstGeom prst="rect">
            <a:avLst/>
          </a:prstGeom>
          <a:noFill/>
        </p:spPr>
        <p:txBody>
          <a:bodyPr wrap="square" rtlCol="0">
            <a:spAutoFit/>
          </a:bodyPr>
          <a:lstStyle/>
          <a:p>
            <a:pPr algn="ctr"/>
            <a:r>
              <a:rPr lang="zh-TW" altLang="en-US" sz="2400" dirty="0">
                <a:solidFill>
                  <a:schemeClr val="bg1"/>
                </a:solidFill>
              </a:rPr>
              <a:t>第四章</a:t>
            </a:r>
          </a:p>
        </p:txBody>
      </p:sp>
      <p:sp>
        <p:nvSpPr>
          <p:cNvPr id="13" name="投影片編號版面配置區 3"/>
          <p:cNvSpPr txBox="1">
            <a:spLocks/>
          </p:cNvSpPr>
          <p:nvPr/>
        </p:nvSpPr>
        <p:spPr>
          <a:xfrm>
            <a:off x="9395792" y="5248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0C262-1547-4FA4-A393-F784D7A94AE2}" type="slidenum">
              <a:rPr lang="zh-TW" altLang="en-US" smtClean="0"/>
              <a:pPr/>
              <a:t>‹#›</a:t>
            </a:fld>
            <a:endParaRPr lang="zh-TW" altLang="en-US"/>
          </a:p>
        </p:txBody>
      </p:sp>
    </p:spTree>
    <p:extLst>
      <p:ext uri="{BB962C8B-B14F-4D97-AF65-F5344CB8AC3E}">
        <p14:creationId xmlns:p14="http://schemas.microsoft.com/office/powerpoint/2010/main" val="149110663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兩項物件">
    <p:spTree>
      <p:nvGrpSpPr>
        <p:cNvPr id="1" name=""/>
        <p:cNvGrpSpPr/>
        <p:nvPr/>
      </p:nvGrpSpPr>
      <p:grpSpPr>
        <a:xfrm>
          <a:off x="0" y="0"/>
          <a:ext cx="0" cy="0"/>
          <a:chOff x="0" y="0"/>
          <a:chExt cx="0" cy="0"/>
        </a:xfrm>
      </p:grpSpPr>
      <p:sp>
        <p:nvSpPr>
          <p:cNvPr id="12" name="矩形 11"/>
          <p:cNvSpPr/>
          <p:nvPr/>
        </p:nvSpPr>
        <p:spPr>
          <a:xfrm>
            <a:off x="6488793" y="0"/>
            <a:ext cx="1504950" cy="49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日期版面配置區 4"/>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9263270" y="6356350"/>
            <a:ext cx="2743200" cy="365125"/>
          </a:xfrm>
        </p:spPr>
        <p:txBody>
          <a:bodyPr/>
          <a:lstStyle>
            <a:lvl1pPr>
              <a:defRPr>
                <a:solidFill>
                  <a:srgbClr val="313037"/>
                </a:solidFill>
              </a:defRPr>
            </a:lvl1pPr>
          </a:lstStyle>
          <a:p>
            <a:fld id="{E6468982-15D6-491F-81DB-DB4EDCB85C63}" type="slidenum">
              <a:rPr lang="zh-TW" altLang="en-US" smtClean="0"/>
              <a:t>‹#›</a:t>
            </a:fld>
            <a:endParaRPr lang="zh-TW" altLang="en-US"/>
          </a:p>
        </p:txBody>
      </p:sp>
      <p:sp>
        <p:nvSpPr>
          <p:cNvPr id="8" name="文字方塊 7"/>
          <p:cNvSpPr txBox="1"/>
          <p:nvPr/>
        </p:nvSpPr>
        <p:spPr>
          <a:xfrm>
            <a:off x="1981200" y="38100"/>
            <a:ext cx="1771650" cy="461665"/>
          </a:xfrm>
          <a:prstGeom prst="rect">
            <a:avLst/>
          </a:prstGeom>
          <a:noFill/>
        </p:spPr>
        <p:txBody>
          <a:bodyPr wrap="square" rtlCol="0">
            <a:spAutoFit/>
          </a:bodyPr>
          <a:lstStyle/>
          <a:p>
            <a:pPr algn="ctr"/>
            <a:r>
              <a:rPr lang="zh-TW" altLang="en-US" sz="2400" dirty="0">
                <a:solidFill>
                  <a:schemeClr val="bg1"/>
                </a:solidFill>
              </a:rPr>
              <a:t>第一章</a:t>
            </a:r>
          </a:p>
        </p:txBody>
      </p:sp>
      <p:sp>
        <p:nvSpPr>
          <p:cNvPr id="9" name="文字方塊 8"/>
          <p:cNvSpPr txBox="1"/>
          <p:nvPr/>
        </p:nvSpPr>
        <p:spPr>
          <a:xfrm>
            <a:off x="4057650" y="38100"/>
            <a:ext cx="1771650" cy="461665"/>
          </a:xfrm>
          <a:prstGeom prst="rect">
            <a:avLst/>
          </a:prstGeom>
          <a:noFill/>
        </p:spPr>
        <p:txBody>
          <a:bodyPr wrap="square" rtlCol="0">
            <a:spAutoFit/>
          </a:bodyPr>
          <a:lstStyle/>
          <a:p>
            <a:pPr algn="ctr"/>
            <a:r>
              <a:rPr lang="zh-TW" altLang="en-US" sz="2400" dirty="0">
                <a:solidFill>
                  <a:schemeClr val="bg1"/>
                </a:solidFill>
              </a:rPr>
              <a:t>第二章</a:t>
            </a:r>
          </a:p>
        </p:txBody>
      </p:sp>
      <p:sp>
        <p:nvSpPr>
          <p:cNvPr id="10" name="文字方塊 9"/>
          <p:cNvSpPr txBox="1"/>
          <p:nvPr/>
        </p:nvSpPr>
        <p:spPr>
          <a:xfrm>
            <a:off x="6353175" y="38100"/>
            <a:ext cx="1771650" cy="461665"/>
          </a:xfrm>
          <a:prstGeom prst="rect">
            <a:avLst/>
          </a:prstGeom>
          <a:noFill/>
        </p:spPr>
        <p:txBody>
          <a:bodyPr wrap="square" rtlCol="0">
            <a:spAutoFit/>
          </a:bodyPr>
          <a:lstStyle/>
          <a:p>
            <a:pPr algn="ctr"/>
            <a:r>
              <a:rPr lang="zh-TW" altLang="en-US" sz="2400" dirty="0">
                <a:solidFill>
                  <a:srgbClr val="313037"/>
                </a:solidFill>
              </a:rPr>
              <a:t>第三章</a:t>
            </a:r>
          </a:p>
        </p:txBody>
      </p:sp>
      <p:sp>
        <p:nvSpPr>
          <p:cNvPr id="11" name="文字方塊 10"/>
          <p:cNvSpPr txBox="1"/>
          <p:nvPr/>
        </p:nvSpPr>
        <p:spPr>
          <a:xfrm>
            <a:off x="8648700" y="38100"/>
            <a:ext cx="1771650" cy="461665"/>
          </a:xfrm>
          <a:prstGeom prst="rect">
            <a:avLst/>
          </a:prstGeom>
          <a:noFill/>
        </p:spPr>
        <p:txBody>
          <a:bodyPr wrap="square" rtlCol="0">
            <a:spAutoFit/>
          </a:bodyPr>
          <a:lstStyle/>
          <a:p>
            <a:pPr algn="ctr"/>
            <a:r>
              <a:rPr lang="zh-TW" altLang="en-US" sz="2400" dirty="0">
                <a:solidFill>
                  <a:schemeClr val="bg1"/>
                </a:solidFill>
              </a:rPr>
              <a:t>第四章</a:t>
            </a:r>
          </a:p>
        </p:txBody>
      </p:sp>
      <p:sp>
        <p:nvSpPr>
          <p:cNvPr id="13" name="投影片編號版面配置區 3"/>
          <p:cNvSpPr txBox="1">
            <a:spLocks/>
          </p:cNvSpPr>
          <p:nvPr/>
        </p:nvSpPr>
        <p:spPr>
          <a:xfrm>
            <a:off x="9395792" y="5248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0C262-1547-4FA4-A393-F784D7A94AE2}" type="slidenum">
              <a:rPr lang="zh-TW" altLang="en-US" smtClean="0"/>
              <a:pPr/>
              <a:t>‹#›</a:t>
            </a:fld>
            <a:endParaRPr lang="zh-TW" altLang="en-US"/>
          </a:p>
        </p:txBody>
      </p:sp>
    </p:spTree>
    <p:extLst>
      <p:ext uri="{BB962C8B-B14F-4D97-AF65-F5344CB8AC3E}">
        <p14:creationId xmlns:p14="http://schemas.microsoft.com/office/powerpoint/2010/main" val="312163951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兩項物件">
    <p:spTree>
      <p:nvGrpSpPr>
        <p:cNvPr id="1" name=""/>
        <p:cNvGrpSpPr/>
        <p:nvPr/>
      </p:nvGrpSpPr>
      <p:grpSpPr>
        <a:xfrm>
          <a:off x="0" y="0"/>
          <a:ext cx="0" cy="0"/>
          <a:chOff x="0" y="0"/>
          <a:chExt cx="0" cy="0"/>
        </a:xfrm>
      </p:grpSpPr>
      <p:sp>
        <p:nvSpPr>
          <p:cNvPr id="12" name="矩形 11"/>
          <p:cNvSpPr/>
          <p:nvPr/>
        </p:nvSpPr>
        <p:spPr>
          <a:xfrm>
            <a:off x="8753023" y="0"/>
            <a:ext cx="1504950" cy="49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日期版面配置區 4"/>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9263270" y="6356350"/>
            <a:ext cx="2743200" cy="365125"/>
          </a:xfrm>
        </p:spPr>
        <p:txBody>
          <a:bodyPr/>
          <a:lstStyle>
            <a:lvl1pPr>
              <a:defRPr>
                <a:solidFill>
                  <a:srgbClr val="313037"/>
                </a:solidFill>
              </a:defRPr>
            </a:lvl1pPr>
          </a:lstStyle>
          <a:p>
            <a:fld id="{E6468982-15D6-491F-81DB-DB4EDCB85C63}" type="slidenum">
              <a:rPr lang="zh-TW" altLang="en-US" smtClean="0"/>
              <a:t>‹#›</a:t>
            </a:fld>
            <a:endParaRPr lang="zh-TW" altLang="en-US"/>
          </a:p>
        </p:txBody>
      </p:sp>
      <p:sp>
        <p:nvSpPr>
          <p:cNvPr id="8" name="文字方塊 7"/>
          <p:cNvSpPr txBox="1"/>
          <p:nvPr/>
        </p:nvSpPr>
        <p:spPr>
          <a:xfrm>
            <a:off x="1981200" y="38100"/>
            <a:ext cx="1771650" cy="461665"/>
          </a:xfrm>
          <a:prstGeom prst="rect">
            <a:avLst/>
          </a:prstGeom>
          <a:noFill/>
        </p:spPr>
        <p:txBody>
          <a:bodyPr wrap="square" rtlCol="0">
            <a:spAutoFit/>
          </a:bodyPr>
          <a:lstStyle/>
          <a:p>
            <a:pPr algn="ctr"/>
            <a:r>
              <a:rPr lang="zh-TW" altLang="en-US" sz="2400" dirty="0">
                <a:solidFill>
                  <a:schemeClr val="bg1"/>
                </a:solidFill>
              </a:rPr>
              <a:t>第一章</a:t>
            </a:r>
          </a:p>
        </p:txBody>
      </p:sp>
      <p:sp>
        <p:nvSpPr>
          <p:cNvPr id="9" name="文字方塊 8"/>
          <p:cNvSpPr txBox="1"/>
          <p:nvPr/>
        </p:nvSpPr>
        <p:spPr>
          <a:xfrm>
            <a:off x="4057650" y="38100"/>
            <a:ext cx="1771650" cy="461665"/>
          </a:xfrm>
          <a:prstGeom prst="rect">
            <a:avLst/>
          </a:prstGeom>
          <a:noFill/>
        </p:spPr>
        <p:txBody>
          <a:bodyPr wrap="square" rtlCol="0">
            <a:spAutoFit/>
          </a:bodyPr>
          <a:lstStyle/>
          <a:p>
            <a:pPr algn="ctr"/>
            <a:r>
              <a:rPr lang="zh-TW" altLang="en-US" sz="2400" dirty="0">
                <a:solidFill>
                  <a:schemeClr val="bg1"/>
                </a:solidFill>
              </a:rPr>
              <a:t>第二章</a:t>
            </a:r>
          </a:p>
        </p:txBody>
      </p:sp>
      <p:sp>
        <p:nvSpPr>
          <p:cNvPr id="10" name="文字方塊 9"/>
          <p:cNvSpPr txBox="1"/>
          <p:nvPr/>
        </p:nvSpPr>
        <p:spPr>
          <a:xfrm>
            <a:off x="6353175" y="38100"/>
            <a:ext cx="1771650" cy="461665"/>
          </a:xfrm>
          <a:prstGeom prst="rect">
            <a:avLst/>
          </a:prstGeom>
          <a:noFill/>
        </p:spPr>
        <p:txBody>
          <a:bodyPr wrap="square" rtlCol="0">
            <a:spAutoFit/>
          </a:bodyPr>
          <a:lstStyle/>
          <a:p>
            <a:pPr algn="ctr"/>
            <a:r>
              <a:rPr lang="zh-TW" altLang="en-US" sz="2400" dirty="0">
                <a:solidFill>
                  <a:schemeClr val="bg1"/>
                </a:solidFill>
              </a:rPr>
              <a:t>第三章</a:t>
            </a:r>
          </a:p>
        </p:txBody>
      </p:sp>
      <p:sp>
        <p:nvSpPr>
          <p:cNvPr id="11" name="文字方塊 10"/>
          <p:cNvSpPr txBox="1"/>
          <p:nvPr/>
        </p:nvSpPr>
        <p:spPr>
          <a:xfrm>
            <a:off x="8648700" y="38100"/>
            <a:ext cx="1771650" cy="461665"/>
          </a:xfrm>
          <a:prstGeom prst="rect">
            <a:avLst/>
          </a:prstGeom>
          <a:noFill/>
        </p:spPr>
        <p:txBody>
          <a:bodyPr wrap="square" rtlCol="0">
            <a:spAutoFit/>
          </a:bodyPr>
          <a:lstStyle/>
          <a:p>
            <a:pPr algn="ctr"/>
            <a:r>
              <a:rPr lang="zh-TW" altLang="en-US" sz="2400" dirty="0">
                <a:solidFill>
                  <a:srgbClr val="313037"/>
                </a:solidFill>
              </a:rPr>
              <a:t>第四章</a:t>
            </a:r>
          </a:p>
        </p:txBody>
      </p:sp>
      <p:sp>
        <p:nvSpPr>
          <p:cNvPr id="13" name="投影片編號版面配置區 3"/>
          <p:cNvSpPr txBox="1">
            <a:spLocks/>
          </p:cNvSpPr>
          <p:nvPr/>
        </p:nvSpPr>
        <p:spPr>
          <a:xfrm>
            <a:off x="9395792" y="5248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0C262-1547-4FA4-A393-F784D7A94AE2}" type="slidenum">
              <a:rPr lang="zh-TW" altLang="en-US" smtClean="0"/>
              <a:pPr/>
              <a:t>‹#›</a:t>
            </a:fld>
            <a:endParaRPr lang="zh-TW" altLang="en-US"/>
          </a:p>
        </p:txBody>
      </p:sp>
    </p:spTree>
    <p:extLst>
      <p:ext uri="{BB962C8B-B14F-4D97-AF65-F5344CB8AC3E}">
        <p14:creationId xmlns:p14="http://schemas.microsoft.com/office/powerpoint/2010/main" val="105455965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7" name="日期版面配置區 6"/>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6"/>
          <p:cNvSpPr>
            <a:spLocks noGrp="1"/>
          </p:cNvSpPr>
          <p:nvPr>
            <p:ph type="sldNum" sz="quarter" idx="12"/>
          </p:nvPr>
        </p:nvSpPr>
        <p:spPr>
          <a:xfrm>
            <a:off x="9263270" y="6356350"/>
            <a:ext cx="2743200" cy="365125"/>
          </a:xfrm>
        </p:spPr>
        <p:txBody>
          <a:bodyPr/>
          <a:lstStyle>
            <a:lvl1pPr>
              <a:defRPr>
                <a:solidFill>
                  <a:srgbClr val="313037"/>
                </a:solidFill>
              </a:defRPr>
            </a:lvl1pPr>
          </a:lstStyle>
          <a:p>
            <a:fld id="{E6468982-15D6-491F-81DB-DB4EDCB85C63}" type="slidenum">
              <a:rPr lang="zh-TW" altLang="en-US" smtClean="0"/>
              <a:t>‹#›</a:t>
            </a:fld>
            <a:endParaRPr lang="zh-TW" altLang="en-US"/>
          </a:p>
        </p:txBody>
      </p:sp>
    </p:spTree>
    <p:extLst>
      <p:ext uri="{BB962C8B-B14F-4D97-AF65-F5344CB8AC3E}">
        <p14:creationId xmlns:p14="http://schemas.microsoft.com/office/powerpoint/2010/main" val="413697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13838"/>
            <a:ext cx="960106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31371" y="881923"/>
            <a:ext cx="960106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258360" cy="1382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9427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6468982-15D6-491F-81DB-DB4EDCB85C63}" type="slidenum">
              <a:rPr lang="zh-TW" altLang="en-US" smtClean="0"/>
              <a:t>‹#›</a:t>
            </a:fld>
            <a:endParaRPr lang="zh-TW" altLang="en-US"/>
          </a:p>
        </p:txBody>
      </p:sp>
      <p:grpSp>
        <p:nvGrpSpPr>
          <p:cNvPr id="15" name="群組 14"/>
          <p:cNvGrpSpPr/>
          <p:nvPr/>
        </p:nvGrpSpPr>
        <p:grpSpPr>
          <a:xfrm>
            <a:off x="1745974" y="2476608"/>
            <a:ext cx="2203705" cy="1899745"/>
            <a:chOff x="1929804" y="2282059"/>
            <a:chExt cx="2203705" cy="1899745"/>
          </a:xfrm>
        </p:grpSpPr>
        <p:sp>
          <p:nvSpPr>
            <p:cNvPr id="8" name="六邊形 7"/>
            <p:cNvSpPr/>
            <p:nvPr/>
          </p:nvSpPr>
          <p:spPr>
            <a:xfrm>
              <a:off x="1929804" y="2282059"/>
              <a:ext cx="2203705" cy="1899745"/>
            </a:xfrm>
            <a:prstGeom prst="hexagon">
              <a:avLst>
                <a:gd name="adj" fmla="val 26449"/>
                <a:gd name="vf" fmla="val 115470"/>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2528954" y="2939543"/>
              <a:ext cx="1005403" cy="584775"/>
            </a:xfrm>
            <a:prstGeom prst="rect">
              <a:avLst/>
            </a:prstGeom>
            <a:noFill/>
          </p:spPr>
          <p:txBody>
            <a:bodyPr wrap="none" rtlCol="0">
              <a:spAutoFit/>
            </a:bodyPr>
            <a:lstStyle/>
            <a:p>
              <a:r>
                <a:rPr lang="zh-TW" altLang="en-US" sz="3200" dirty="0"/>
                <a:t>目錄</a:t>
              </a:r>
            </a:p>
          </p:txBody>
        </p:sp>
      </p:grpSp>
      <p:grpSp>
        <p:nvGrpSpPr>
          <p:cNvPr id="7" name="群組 6"/>
          <p:cNvGrpSpPr/>
          <p:nvPr/>
        </p:nvGrpSpPr>
        <p:grpSpPr>
          <a:xfrm>
            <a:off x="5222444" y="1471904"/>
            <a:ext cx="554420" cy="3868721"/>
            <a:chOff x="5818790" y="1471904"/>
            <a:chExt cx="554420" cy="3868721"/>
          </a:xfrm>
        </p:grpSpPr>
        <p:cxnSp>
          <p:nvCxnSpPr>
            <p:cNvPr id="11" name="直線接點 10"/>
            <p:cNvCxnSpPr/>
            <p:nvPr/>
          </p:nvCxnSpPr>
          <p:spPr>
            <a:xfrm flipH="1">
              <a:off x="6095998" y="1471904"/>
              <a:ext cx="2" cy="3868721"/>
            </a:xfrm>
            <a:prstGeom prst="line">
              <a:avLst/>
            </a:prstGeom>
            <a:ln w="44450">
              <a:solidFill>
                <a:srgbClr val="313037"/>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818790" y="1916237"/>
              <a:ext cx="55442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818790" y="2880109"/>
              <a:ext cx="55442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818790" y="3844885"/>
              <a:ext cx="55442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18790" y="4809208"/>
              <a:ext cx="55442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0" name="文字方塊 19"/>
          <p:cNvSpPr txBox="1"/>
          <p:nvPr/>
        </p:nvSpPr>
        <p:spPr>
          <a:xfrm>
            <a:off x="6275131" y="1531517"/>
            <a:ext cx="845103" cy="769441"/>
          </a:xfrm>
          <a:prstGeom prst="rect">
            <a:avLst/>
          </a:prstGeom>
          <a:noFill/>
        </p:spPr>
        <p:txBody>
          <a:bodyPr wrap="none" rtlCol="0">
            <a:spAutoFit/>
          </a:bodyPr>
          <a:lstStyle/>
          <a:p>
            <a:r>
              <a:rPr lang="en-US" altLang="zh-TW" sz="4400" b="1" dirty="0">
                <a:solidFill>
                  <a:srgbClr val="FFC000"/>
                </a:solidFill>
              </a:rPr>
              <a:t>01</a:t>
            </a:r>
            <a:endParaRPr lang="zh-TW" altLang="en-US" sz="4400" b="1" dirty="0">
              <a:solidFill>
                <a:srgbClr val="FFC000"/>
              </a:solidFill>
            </a:endParaRPr>
          </a:p>
        </p:txBody>
      </p:sp>
      <p:sp>
        <p:nvSpPr>
          <p:cNvPr id="21" name="文字方塊 20"/>
          <p:cNvSpPr txBox="1"/>
          <p:nvPr/>
        </p:nvSpPr>
        <p:spPr>
          <a:xfrm>
            <a:off x="6275131" y="2495389"/>
            <a:ext cx="845103" cy="769441"/>
          </a:xfrm>
          <a:prstGeom prst="rect">
            <a:avLst/>
          </a:prstGeom>
          <a:noFill/>
        </p:spPr>
        <p:txBody>
          <a:bodyPr wrap="none" rtlCol="0">
            <a:spAutoFit/>
          </a:bodyPr>
          <a:lstStyle/>
          <a:p>
            <a:r>
              <a:rPr lang="en-US" altLang="zh-TW" sz="4400" b="1" dirty="0">
                <a:solidFill>
                  <a:srgbClr val="FFC000"/>
                </a:solidFill>
              </a:rPr>
              <a:t>02</a:t>
            </a:r>
            <a:endParaRPr lang="zh-TW" altLang="en-US" sz="4400" b="1" dirty="0">
              <a:solidFill>
                <a:srgbClr val="FFC000"/>
              </a:solidFill>
            </a:endParaRPr>
          </a:p>
        </p:txBody>
      </p:sp>
      <p:sp>
        <p:nvSpPr>
          <p:cNvPr id="22" name="文字方塊 21"/>
          <p:cNvSpPr txBox="1"/>
          <p:nvPr/>
        </p:nvSpPr>
        <p:spPr>
          <a:xfrm>
            <a:off x="6275131" y="3460165"/>
            <a:ext cx="845103" cy="769441"/>
          </a:xfrm>
          <a:prstGeom prst="rect">
            <a:avLst/>
          </a:prstGeom>
          <a:noFill/>
        </p:spPr>
        <p:txBody>
          <a:bodyPr wrap="none" rtlCol="0">
            <a:spAutoFit/>
          </a:bodyPr>
          <a:lstStyle/>
          <a:p>
            <a:r>
              <a:rPr lang="en-US" altLang="zh-TW" sz="4400" b="1" dirty="0">
                <a:solidFill>
                  <a:srgbClr val="FFC000"/>
                </a:solidFill>
              </a:rPr>
              <a:t>03</a:t>
            </a:r>
            <a:endParaRPr lang="zh-TW" altLang="en-US" sz="4400" b="1" dirty="0">
              <a:solidFill>
                <a:srgbClr val="FFC000"/>
              </a:solidFill>
            </a:endParaRPr>
          </a:p>
        </p:txBody>
      </p:sp>
      <p:sp>
        <p:nvSpPr>
          <p:cNvPr id="23" name="文字方塊 22"/>
          <p:cNvSpPr txBox="1"/>
          <p:nvPr/>
        </p:nvSpPr>
        <p:spPr>
          <a:xfrm>
            <a:off x="6275131" y="4424488"/>
            <a:ext cx="845103" cy="769441"/>
          </a:xfrm>
          <a:prstGeom prst="rect">
            <a:avLst/>
          </a:prstGeom>
          <a:noFill/>
        </p:spPr>
        <p:txBody>
          <a:bodyPr wrap="none" rtlCol="0">
            <a:spAutoFit/>
          </a:bodyPr>
          <a:lstStyle/>
          <a:p>
            <a:r>
              <a:rPr lang="en-US" altLang="zh-TW" sz="4400" b="1" dirty="0">
                <a:solidFill>
                  <a:srgbClr val="FFC000"/>
                </a:solidFill>
              </a:rPr>
              <a:t>04</a:t>
            </a:r>
            <a:endParaRPr lang="zh-TW" altLang="en-US" sz="4400" b="1" dirty="0">
              <a:solidFill>
                <a:srgbClr val="FFC000"/>
              </a:solidFill>
            </a:endParaRPr>
          </a:p>
        </p:txBody>
      </p:sp>
      <p:sp>
        <p:nvSpPr>
          <p:cNvPr id="3" name="文字版面配置區 2"/>
          <p:cNvSpPr>
            <a:spLocks noGrp="1"/>
          </p:cNvSpPr>
          <p:nvPr>
            <p:ph type="body" sz="quarter" idx="13" hasCustomPrompt="1"/>
          </p:nvPr>
        </p:nvSpPr>
        <p:spPr>
          <a:xfrm>
            <a:off x="7372347" y="1724087"/>
            <a:ext cx="3414713" cy="384300"/>
          </a:xfrm>
          <a:prstGeom prst="rect">
            <a:avLst/>
          </a:prstGeom>
        </p:spPr>
        <p:txBody>
          <a:bodyPr/>
          <a:lstStyle>
            <a:lvl1pPr marL="0" indent="0">
              <a:buNone/>
              <a:defRPr baseline="0">
                <a:solidFill>
                  <a:srgbClr val="313037"/>
                </a:solidFill>
                <a:latin typeface="Adobe 繁黑體 Std B" panose="020B0700000000000000" pitchFamily="34" charset="-120"/>
                <a:ea typeface="Adobe 繁黑體 Std B" panose="020B0700000000000000" pitchFamily="34" charset="-120"/>
              </a:defRPr>
            </a:lvl1pPr>
          </a:lstStyle>
          <a:p>
            <a:pPr lvl="0"/>
            <a:r>
              <a:rPr lang="en-US" altLang="zh-TW" dirty="0"/>
              <a:t>Add your text here</a:t>
            </a:r>
            <a:endParaRPr lang="zh-TW" altLang="en-US" dirty="0"/>
          </a:p>
        </p:txBody>
      </p:sp>
      <p:sp>
        <p:nvSpPr>
          <p:cNvPr id="24" name="文字版面配置區 2"/>
          <p:cNvSpPr>
            <a:spLocks noGrp="1"/>
          </p:cNvSpPr>
          <p:nvPr>
            <p:ph type="body" sz="quarter" idx="14" hasCustomPrompt="1"/>
          </p:nvPr>
        </p:nvSpPr>
        <p:spPr>
          <a:xfrm>
            <a:off x="7372347" y="2687959"/>
            <a:ext cx="3414713" cy="384300"/>
          </a:xfrm>
          <a:prstGeom prst="rect">
            <a:avLst/>
          </a:prstGeom>
        </p:spPr>
        <p:txBody>
          <a:bodyPr/>
          <a:lstStyle>
            <a:lvl1pPr marL="0" indent="0">
              <a:buNone/>
              <a:defRPr baseline="0">
                <a:solidFill>
                  <a:srgbClr val="313037"/>
                </a:solidFill>
                <a:latin typeface="Adobe 繁黑體 Std B" panose="020B0700000000000000" pitchFamily="34" charset="-120"/>
                <a:ea typeface="Adobe 繁黑體 Std B" panose="020B0700000000000000" pitchFamily="34" charset="-120"/>
              </a:defRPr>
            </a:lvl1pPr>
          </a:lstStyle>
          <a:p>
            <a:pPr lvl="0"/>
            <a:r>
              <a:rPr lang="en-US" altLang="zh-TW" dirty="0"/>
              <a:t>Add your text here</a:t>
            </a:r>
            <a:endParaRPr lang="zh-TW" altLang="en-US" dirty="0"/>
          </a:p>
        </p:txBody>
      </p:sp>
      <p:sp>
        <p:nvSpPr>
          <p:cNvPr id="25" name="文字版面配置區 2"/>
          <p:cNvSpPr>
            <a:spLocks noGrp="1"/>
          </p:cNvSpPr>
          <p:nvPr>
            <p:ph type="body" sz="quarter" idx="15" hasCustomPrompt="1"/>
          </p:nvPr>
        </p:nvSpPr>
        <p:spPr>
          <a:xfrm>
            <a:off x="7372347" y="3652735"/>
            <a:ext cx="3414713" cy="384300"/>
          </a:xfrm>
          <a:prstGeom prst="rect">
            <a:avLst/>
          </a:prstGeom>
        </p:spPr>
        <p:txBody>
          <a:bodyPr/>
          <a:lstStyle>
            <a:lvl1pPr marL="0" indent="0">
              <a:buNone/>
              <a:defRPr baseline="0">
                <a:solidFill>
                  <a:srgbClr val="313037"/>
                </a:solidFill>
                <a:latin typeface="Adobe 繁黑體 Std B" panose="020B0700000000000000" pitchFamily="34" charset="-120"/>
                <a:ea typeface="Adobe 繁黑體 Std B" panose="020B0700000000000000" pitchFamily="34" charset="-120"/>
              </a:defRPr>
            </a:lvl1pPr>
          </a:lstStyle>
          <a:p>
            <a:pPr lvl="0"/>
            <a:r>
              <a:rPr lang="en-US" altLang="zh-TW" dirty="0"/>
              <a:t>Add your text here</a:t>
            </a:r>
            <a:endParaRPr lang="zh-TW" altLang="en-US" dirty="0"/>
          </a:p>
        </p:txBody>
      </p:sp>
      <p:sp>
        <p:nvSpPr>
          <p:cNvPr id="26" name="文字版面配置區 2"/>
          <p:cNvSpPr>
            <a:spLocks noGrp="1"/>
          </p:cNvSpPr>
          <p:nvPr>
            <p:ph type="body" sz="quarter" idx="16" hasCustomPrompt="1"/>
          </p:nvPr>
        </p:nvSpPr>
        <p:spPr>
          <a:xfrm>
            <a:off x="7372347" y="4617058"/>
            <a:ext cx="3414713" cy="384300"/>
          </a:xfrm>
          <a:prstGeom prst="rect">
            <a:avLst/>
          </a:prstGeom>
        </p:spPr>
        <p:txBody>
          <a:bodyPr/>
          <a:lstStyle>
            <a:lvl1pPr marL="0" indent="0">
              <a:buNone/>
              <a:defRPr baseline="0">
                <a:solidFill>
                  <a:srgbClr val="313037"/>
                </a:solidFill>
                <a:latin typeface="Adobe 繁黑體 Std B" panose="020B0700000000000000" pitchFamily="34" charset="-120"/>
                <a:ea typeface="Adobe 繁黑體 Std B" panose="020B0700000000000000" pitchFamily="34" charset="-120"/>
              </a:defRPr>
            </a:lvl1pPr>
          </a:lstStyle>
          <a:p>
            <a:pPr lvl="0"/>
            <a:r>
              <a:rPr lang="en-US" altLang="zh-TW" dirty="0"/>
              <a:t>Add your text here</a:t>
            </a:r>
            <a:endParaRPr lang="zh-TW" altLang="en-US" dirty="0"/>
          </a:p>
        </p:txBody>
      </p:sp>
    </p:spTree>
    <p:extLst>
      <p:ext uri="{BB962C8B-B14F-4D97-AF65-F5344CB8AC3E}">
        <p14:creationId xmlns:p14="http://schemas.microsoft.com/office/powerpoint/2010/main" val="202103169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6468982-15D6-491F-81DB-DB4EDCB85C63}" type="slidenum">
              <a:rPr lang="zh-TW" altLang="en-US" smtClean="0"/>
              <a:t>‹#›</a:t>
            </a:fld>
            <a:endParaRPr lang="zh-TW" altLang="en-US"/>
          </a:p>
        </p:txBody>
      </p:sp>
      <p:sp>
        <p:nvSpPr>
          <p:cNvPr id="7" name="六邊形 6"/>
          <p:cNvSpPr/>
          <p:nvPr/>
        </p:nvSpPr>
        <p:spPr>
          <a:xfrm>
            <a:off x="1745974" y="2476608"/>
            <a:ext cx="2203705" cy="1899745"/>
          </a:xfrm>
          <a:prstGeom prst="hexagon">
            <a:avLst>
              <a:gd name="adj" fmla="val 26449"/>
              <a:gd name="vf" fmla="val 115470"/>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 name="群組 8"/>
          <p:cNvGrpSpPr/>
          <p:nvPr/>
        </p:nvGrpSpPr>
        <p:grpSpPr>
          <a:xfrm>
            <a:off x="5222444" y="2381026"/>
            <a:ext cx="554420" cy="1968382"/>
            <a:chOff x="5818790" y="2381026"/>
            <a:chExt cx="554420" cy="1968382"/>
          </a:xfrm>
        </p:grpSpPr>
        <p:cxnSp>
          <p:nvCxnSpPr>
            <p:cNvPr id="10" name="直線接點 9"/>
            <p:cNvCxnSpPr/>
            <p:nvPr/>
          </p:nvCxnSpPr>
          <p:spPr>
            <a:xfrm>
              <a:off x="6096000" y="2381026"/>
              <a:ext cx="0" cy="1968382"/>
            </a:xfrm>
            <a:prstGeom prst="line">
              <a:avLst/>
            </a:prstGeom>
            <a:ln w="44450">
              <a:solidFill>
                <a:srgbClr val="313037"/>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818790" y="2880109"/>
              <a:ext cx="55442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818790" y="3844885"/>
              <a:ext cx="55442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文字版面配置區 2"/>
          <p:cNvSpPr>
            <a:spLocks noGrp="1"/>
          </p:cNvSpPr>
          <p:nvPr>
            <p:ph type="body" sz="quarter" idx="15" hasCustomPrompt="1"/>
          </p:nvPr>
        </p:nvSpPr>
        <p:spPr>
          <a:xfrm>
            <a:off x="6446043" y="3234330"/>
            <a:ext cx="3414713" cy="384300"/>
          </a:xfrm>
          <a:prstGeom prst="rect">
            <a:avLst/>
          </a:prstGeom>
        </p:spPr>
        <p:txBody>
          <a:bodyPr/>
          <a:lstStyle>
            <a:lvl1pPr marL="0" indent="0">
              <a:buNone/>
              <a:defRPr baseline="0">
                <a:solidFill>
                  <a:srgbClr val="313037"/>
                </a:solidFill>
                <a:latin typeface="Adobe 繁黑體 Std B" panose="020B0700000000000000" pitchFamily="34" charset="-120"/>
                <a:ea typeface="Adobe 繁黑體 Std B" panose="020B0700000000000000" pitchFamily="34" charset="-120"/>
              </a:defRPr>
            </a:lvl1pPr>
          </a:lstStyle>
          <a:p>
            <a:pPr lvl="0"/>
            <a:r>
              <a:rPr lang="en-US" altLang="zh-TW" dirty="0"/>
              <a:t>Add your text here</a:t>
            </a:r>
            <a:endParaRPr lang="zh-TW" altLang="en-US" dirty="0"/>
          </a:p>
        </p:txBody>
      </p:sp>
      <p:sp>
        <p:nvSpPr>
          <p:cNvPr id="26" name="文字版面配置區 25"/>
          <p:cNvSpPr>
            <a:spLocks noGrp="1"/>
          </p:cNvSpPr>
          <p:nvPr>
            <p:ph type="body" sz="quarter" idx="17" hasCustomPrompt="1"/>
          </p:nvPr>
        </p:nvSpPr>
        <p:spPr>
          <a:xfrm>
            <a:off x="2267126" y="3002965"/>
            <a:ext cx="1205740" cy="914400"/>
          </a:xfrm>
          <a:prstGeom prst="rect">
            <a:avLst/>
          </a:prstGeom>
        </p:spPr>
        <p:txBody>
          <a:bodyPr/>
          <a:lstStyle>
            <a:lvl1pPr marL="0" indent="0" algn="ctr">
              <a:buNone/>
              <a:defRPr sz="6000">
                <a:solidFill>
                  <a:srgbClr val="FFC000"/>
                </a:solidFill>
              </a:defRPr>
            </a:lvl1pPr>
          </a:lstStyle>
          <a:p>
            <a:pPr lvl="0"/>
            <a:r>
              <a:rPr lang="en-US" altLang="zh-TW" dirty="0"/>
              <a:t>01</a:t>
            </a:r>
            <a:endParaRPr lang="zh-TW" altLang="en-US" dirty="0"/>
          </a:p>
        </p:txBody>
      </p:sp>
    </p:spTree>
    <p:extLst>
      <p:ext uri="{BB962C8B-B14F-4D97-AF65-F5344CB8AC3E}">
        <p14:creationId xmlns:p14="http://schemas.microsoft.com/office/powerpoint/2010/main" val="287588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6468982-15D6-491F-81DB-DB4EDCB85C63}" type="slidenum">
              <a:rPr lang="zh-TW" altLang="en-US" smtClean="0"/>
              <a:t>‹#›</a:t>
            </a:fld>
            <a:endParaRPr lang="zh-TW" altLang="en-US"/>
          </a:p>
        </p:txBody>
      </p:sp>
      <p:cxnSp>
        <p:nvCxnSpPr>
          <p:cNvPr id="3" name="直線接點 2"/>
          <p:cNvCxnSpPr/>
          <p:nvPr/>
        </p:nvCxnSpPr>
        <p:spPr>
          <a:xfrm>
            <a:off x="5083865" y="1537252"/>
            <a:ext cx="2027583" cy="0"/>
          </a:xfrm>
          <a:prstGeom prst="line">
            <a:avLst/>
          </a:prstGeom>
          <a:ln w="44450">
            <a:solidFill>
              <a:srgbClr val="313037"/>
            </a:solidFill>
          </a:ln>
        </p:spPr>
        <p:style>
          <a:lnRef idx="1">
            <a:schemeClr val="accent1"/>
          </a:lnRef>
          <a:fillRef idx="0">
            <a:schemeClr val="accent1"/>
          </a:fillRef>
          <a:effectRef idx="0">
            <a:schemeClr val="accent1"/>
          </a:effectRef>
          <a:fontRef idx="minor">
            <a:schemeClr val="tx1"/>
          </a:fontRef>
        </p:style>
      </p:cxnSp>
      <p:sp>
        <p:nvSpPr>
          <p:cNvPr id="10" name="文字版面配置區 9"/>
          <p:cNvSpPr>
            <a:spLocks noGrp="1"/>
          </p:cNvSpPr>
          <p:nvPr>
            <p:ph type="body" sz="quarter" idx="13" hasCustomPrompt="1"/>
          </p:nvPr>
        </p:nvSpPr>
        <p:spPr>
          <a:xfrm>
            <a:off x="3737113" y="781672"/>
            <a:ext cx="4721087" cy="464033"/>
          </a:xfrm>
          <a:prstGeom prst="rect">
            <a:avLst/>
          </a:prstGeom>
        </p:spPr>
        <p:txBody>
          <a:bodyPr/>
          <a:lstStyle>
            <a:lvl1pPr marL="0" indent="0" algn="ctr">
              <a:buNone/>
              <a:defRPr sz="4400" b="0" baseline="0">
                <a:solidFill>
                  <a:srgbClr val="FFC000"/>
                </a:solidFill>
                <a:latin typeface="Adobe 繁黑體 Std B" panose="020B0700000000000000" pitchFamily="34" charset="-120"/>
                <a:ea typeface="Adobe 繁黑體 Std B" panose="020B0700000000000000" pitchFamily="34" charset="-120"/>
              </a:defRPr>
            </a:lvl1pPr>
          </a:lstStyle>
          <a:p>
            <a:pPr lvl="0"/>
            <a:r>
              <a:rPr lang="en-US" altLang="zh-TW" dirty="0"/>
              <a:t>Add your text</a:t>
            </a:r>
            <a:endParaRPr lang="zh-TW" altLang="en-US" dirty="0"/>
          </a:p>
        </p:txBody>
      </p:sp>
    </p:spTree>
    <p:extLst>
      <p:ext uri="{BB962C8B-B14F-4D97-AF65-F5344CB8AC3E}">
        <p14:creationId xmlns:p14="http://schemas.microsoft.com/office/powerpoint/2010/main" val="77407020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6468982-15D6-491F-81DB-DB4EDCB85C63}" type="slidenum">
              <a:rPr lang="zh-TW" altLang="en-US" smtClean="0"/>
              <a:t>‹#›</a:t>
            </a:fld>
            <a:endParaRPr lang="zh-TW" altLang="en-US"/>
          </a:p>
        </p:txBody>
      </p:sp>
    </p:spTree>
    <p:extLst>
      <p:ext uri="{BB962C8B-B14F-4D97-AF65-F5344CB8AC3E}">
        <p14:creationId xmlns:p14="http://schemas.microsoft.com/office/powerpoint/2010/main" val="191874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含標題的內容">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6468982-15D6-491F-81DB-DB4EDCB85C63}" type="slidenum">
              <a:rPr lang="zh-TW" altLang="en-US" smtClean="0"/>
              <a:t>‹#›</a:t>
            </a:fld>
            <a:endParaRPr lang="zh-TW" altLang="en-US"/>
          </a:p>
        </p:txBody>
      </p:sp>
      <p:sp>
        <p:nvSpPr>
          <p:cNvPr id="8" name="矩形 7"/>
          <p:cNvSpPr/>
          <p:nvPr/>
        </p:nvSpPr>
        <p:spPr>
          <a:xfrm>
            <a:off x="0" y="-1"/>
            <a:ext cx="12192000" cy="496611"/>
          </a:xfrm>
          <a:prstGeom prst="rect">
            <a:avLst/>
          </a:prstGeom>
          <a:solidFill>
            <a:srgbClr val="313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7662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矩形 7"/>
          <p:cNvSpPr/>
          <p:nvPr/>
        </p:nvSpPr>
        <p:spPr>
          <a:xfrm>
            <a:off x="0" y="6361389"/>
            <a:ext cx="12192000" cy="496611"/>
          </a:xfrm>
          <a:prstGeom prst="rect">
            <a:avLst/>
          </a:prstGeom>
          <a:solidFill>
            <a:srgbClr val="313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a:xfrm>
            <a:off x="9448800" y="6427131"/>
            <a:ext cx="2743200" cy="365125"/>
          </a:xfrm>
        </p:spPr>
        <p:txBody>
          <a:bodyPr/>
          <a:lstStyle/>
          <a:p>
            <a:fld id="{E6468982-15D6-491F-81DB-DB4EDCB85C63}" type="slidenum">
              <a:rPr lang="zh-TW" altLang="en-US" smtClean="0"/>
              <a:t>‹#›</a:t>
            </a:fld>
            <a:endParaRPr lang="zh-TW" altLang="en-US"/>
          </a:p>
        </p:txBody>
      </p:sp>
    </p:spTree>
    <p:extLst>
      <p:ext uri="{BB962C8B-B14F-4D97-AF65-F5344CB8AC3E}">
        <p14:creationId xmlns:p14="http://schemas.microsoft.com/office/powerpoint/2010/main" val="310478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標題及直排文字">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409044" y="6420159"/>
            <a:ext cx="2743200" cy="365125"/>
          </a:xfrm>
        </p:spPr>
        <p:txBody>
          <a:bodyPr/>
          <a:lstStyle>
            <a:lvl1pPr>
              <a:defRPr>
                <a:solidFill>
                  <a:schemeClr val="tx1"/>
                </a:solidFill>
              </a:defRPr>
            </a:lvl1pPr>
          </a:lstStyle>
          <a:p>
            <a:fld id="{E6468982-15D6-491F-81DB-DB4EDCB85C63}" type="slidenum">
              <a:rPr lang="zh-TW" altLang="en-US" smtClean="0"/>
              <a:t>‹#›</a:t>
            </a:fld>
            <a:endParaRPr lang="zh-TW" altLang="en-US"/>
          </a:p>
        </p:txBody>
      </p:sp>
    </p:spTree>
    <p:extLst>
      <p:ext uri="{BB962C8B-B14F-4D97-AF65-F5344CB8AC3E}">
        <p14:creationId xmlns:p14="http://schemas.microsoft.com/office/powerpoint/2010/main" val="207562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矩形 2"/>
          <p:cNvSpPr/>
          <p:nvPr/>
        </p:nvSpPr>
        <p:spPr>
          <a:xfrm>
            <a:off x="2090964" y="0"/>
            <a:ext cx="1504950" cy="499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日期版面配置區 4"/>
          <p:cNvSpPr>
            <a:spLocks noGrp="1"/>
          </p:cNvSpPr>
          <p:nvPr>
            <p:ph type="dt" sz="half" idx="10"/>
          </p:nvPr>
        </p:nvSpPr>
        <p:spPr/>
        <p:txBody>
          <a:bodyPr/>
          <a:lstStyle/>
          <a:p>
            <a:fld id="{630ED454-682B-45A6-A32F-2AC2F3904246}" type="datetimeFigureOut">
              <a:rPr lang="zh-TW" altLang="en-US" smtClean="0"/>
              <a:t>2020/2/26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9263270" y="6356350"/>
            <a:ext cx="2743200" cy="365125"/>
          </a:xfrm>
        </p:spPr>
        <p:txBody>
          <a:bodyPr/>
          <a:lstStyle>
            <a:lvl1pPr>
              <a:defRPr>
                <a:solidFill>
                  <a:srgbClr val="313037"/>
                </a:solidFill>
              </a:defRPr>
            </a:lvl1pPr>
          </a:lstStyle>
          <a:p>
            <a:fld id="{E6468982-15D6-491F-81DB-DB4EDCB85C63}" type="slidenum">
              <a:rPr lang="zh-TW" altLang="en-US" smtClean="0"/>
              <a:t>‹#›</a:t>
            </a:fld>
            <a:endParaRPr lang="zh-TW" altLang="en-US"/>
          </a:p>
        </p:txBody>
      </p:sp>
      <p:sp>
        <p:nvSpPr>
          <p:cNvPr id="2" name="文字方塊 1"/>
          <p:cNvSpPr txBox="1"/>
          <p:nvPr/>
        </p:nvSpPr>
        <p:spPr>
          <a:xfrm>
            <a:off x="1981200" y="38100"/>
            <a:ext cx="1771650" cy="461665"/>
          </a:xfrm>
          <a:prstGeom prst="rect">
            <a:avLst/>
          </a:prstGeom>
          <a:noFill/>
        </p:spPr>
        <p:txBody>
          <a:bodyPr wrap="square" rtlCol="0">
            <a:spAutoFit/>
          </a:bodyPr>
          <a:lstStyle/>
          <a:p>
            <a:pPr algn="ctr"/>
            <a:r>
              <a:rPr lang="zh-TW" altLang="en-US" sz="2400" dirty="0">
                <a:solidFill>
                  <a:srgbClr val="313037"/>
                </a:solidFill>
              </a:rPr>
              <a:t>第一章</a:t>
            </a:r>
          </a:p>
        </p:txBody>
      </p:sp>
      <p:sp>
        <p:nvSpPr>
          <p:cNvPr id="8" name="文字方塊 7"/>
          <p:cNvSpPr txBox="1"/>
          <p:nvPr/>
        </p:nvSpPr>
        <p:spPr>
          <a:xfrm>
            <a:off x="4057650" y="38100"/>
            <a:ext cx="1771650" cy="461665"/>
          </a:xfrm>
          <a:prstGeom prst="rect">
            <a:avLst/>
          </a:prstGeom>
          <a:noFill/>
        </p:spPr>
        <p:txBody>
          <a:bodyPr wrap="square" rtlCol="0">
            <a:spAutoFit/>
          </a:bodyPr>
          <a:lstStyle/>
          <a:p>
            <a:pPr algn="ctr"/>
            <a:r>
              <a:rPr lang="zh-TW" altLang="en-US" sz="2400" dirty="0">
                <a:solidFill>
                  <a:schemeClr val="bg1"/>
                </a:solidFill>
              </a:rPr>
              <a:t>第二章</a:t>
            </a:r>
          </a:p>
        </p:txBody>
      </p:sp>
      <p:sp>
        <p:nvSpPr>
          <p:cNvPr id="9" name="文字方塊 8"/>
          <p:cNvSpPr txBox="1"/>
          <p:nvPr/>
        </p:nvSpPr>
        <p:spPr>
          <a:xfrm>
            <a:off x="6353175" y="38100"/>
            <a:ext cx="1771650" cy="461665"/>
          </a:xfrm>
          <a:prstGeom prst="rect">
            <a:avLst/>
          </a:prstGeom>
          <a:noFill/>
        </p:spPr>
        <p:txBody>
          <a:bodyPr wrap="square" rtlCol="0">
            <a:spAutoFit/>
          </a:bodyPr>
          <a:lstStyle/>
          <a:p>
            <a:pPr algn="ctr"/>
            <a:r>
              <a:rPr lang="zh-TW" altLang="en-US" sz="2400" dirty="0">
                <a:solidFill>
                  <a:schemeClr val="bg1"/>
                </a:solidFill>
              </a:rPr>
              <a:t>第三章</a:t>
            </a:r>
          </a:p>
        </p:txBody>
      </p:sp>
      <p:sp>
        <p:nvSpPr>
          <p:cNvPr id="12" name="文字方塊 11"/>
          <p:cNvSpPr txBox="1"/>
          <p:nvPr/>
        </p:nvSpPr>
        <p:spPr>
          <a:xfrm>
            <a:off x="8648700" y="38100"/>
            <a:ext cx="1771650" cy="461665"/>
          </a:xfrm>
          <a:prstGeom prst="rect">
            <a:avLst/>
          </a:prstGeom>
          <a:noFill/>
        </p:spPr>
        <p:txBody>
          <a:bodyPr wrap="square" rtlCol="0">
            <a:spAutoFit/>
          </a:bodyPr>
          <a:lstStyle/>
          <a:p>
            <a:pPr algn="ctr"/>
            <a:r>
              <a:rPr lang="zh-TW" altLang="en-US" sz="2400" dirty="0">
                <a:solidFill>
                  <a:schemeClr val="bg1"/>
                </a:solidFill>
              </a:rPr>
              <a:t>第四章</a:t>
            </a:r>
          </a:p>
        </p:txBody>
      </p:sp>
      <p:sp>
        <p:nvSpPr>
          <p:cNvPr id="13" name="投影片編號版面配置區 3"/>
          <p:cNvSpPr txBox="1">
            <a:spLocks/>
          </p:cNvSpPr>
          <p:nvPr/>
        </p:nvSpPr>
        <p:spPr>
          <a:xfrm>
            <a:off x="9395792" y="5248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E0C262-1547-4FA4-A393-F784D7A94AE2}" type="slidenum">
              <a:rPr lang="zh-TW" altLang="en-US" smtClean="0"/>
              <a:pPr/>
              <a:t>‹#›</a:t>
            </a:fld>
            <a:endParaRPr lang="zh-TW" altLang="en-US"/>
          </a:p>
        </p:txBody>
      </p:sp>
    </p:spTree>
    <p:extLst>
      <p:ext uri="{BB962C8B-B14F-4D97-AF65-F5344CB8AC3E}">
        <p14:creationId xmlns:p14="http://schemas.microsoft.com/office/powerpoint/2010/main" val="307319109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矩形 14"/>
          <p:cNvSpPr/>
          <p:nvPr/>
        </p:nvSpPr>
        <p:spPr>
          <a:xfrm>
            <a:off x="0" y="6361389"/>
            <a:ext cx="12192000" cy="496611"/>
          </a:xfrm>
          <a:prstGeom prst="rect">
            <a:avLst/>
          </a:prstGeom>
          <a:solidFill>
            <a:srgbClr val="313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ED454-682B-45A6-A32F-2AC2F3904246}" type="datetimeFigureOut">
              <a:rPr lang="zh-TW" altLang="en-US" smtClean="0"/>
              <a:t>2020/2/26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16" name="矩形 15"/>
          <p:cNvSpPr/>
          <p:nvPr/>
        </p:nvSpPr>
        <p:spPr>
          <a:xfrm>
            <a:off x="0" y="-1"/>
            <a:ext cx="12192000" cy="496611"/>
          </a:xfrm>
          <a:prstGeom prst="rect">
            <a:avLst/>
          </a:prstGeom>
          <a:solidFill>
            <a:srgbClr val="313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4"/>
          </p:nvPr>
        </p:nvSpPr>
        <p:spPr>
          <a:xfrm>
            <a:off x="9395792" y="52489"/>
            <a:ext cx="2743200" cy="365125"/>
          </a:xfrm>
          <a:prstGeom prst="rect">
            <a:avLst/>
          </a:prstGeom>
        </p:spPr>
        <p:txBody>
          <a:bodyPr vert="horz" lIns="91440" tIns="45720" rIns="91440" bIns="45720" rtlCol="0" anchor="ctr"/>
          <a:lstStyle>
            <a:lvl1pPr algn="r">
              <a:defRPr sz="1600">
                <a:solidFill>
                  <a:schemeClr val="bg1"/>
                </a:solidFill>
              </a:defRPr>
            </a:lvl1pPr>
          </a:lstStyle>
          <a:p>
            <a:fld id="{E6468982-15D6-491F-81DB-DB4EDCB85C63}" type="slidenum">
              <a:rPr lang="zh-TW" altLang="en-US" smtClean="0"/>
              <a:t>‹#›</a:t>
            </a:fld>
            <a:endParaRPr lang="zh-TW" altLang="en-US"/>
          </a:p>
        </p:txBody>
      </p:sp>
    </p:spTree>
    <p:extLst>
      <p:ext uri="{BB962C8B-B14F-4D97-AF65-F5344CB8AC3E}">
        <p14:creationId xmlns:p14="http://schemas.microsoft.com/office/powerpoint/2010/main" val="96255473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6AE0DAA3-E2F0-4811-8136-5244B78F0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2078803" y="1681032"/>
            <a:ext cx="8034391" cy="1849654"/>
          </a:xfrm>
        </p:spPr>
        <p:txBody>
          <a:bodyPr>
            <a:noAutofit/>
          </a:bodyPr>
          <a:lstStyle/>
          <a:p>
            <a:r>
              <a:rPr lang="zh-TW" altLang="zh-TW" sz="4400" b="1" dirty="0">
                <a:latin typeface="標楷體" panose="03000509000000000000" pitchFamily="65" charset="-120"/>
                <a:ea typeface="標楷體" panose="03000509000000000000" pitchFamily="65" charset="-120"/>
              </a:rPr>
              <a:t>以</a:t>
            </a:r>
            <a:r>
              <a:rPr lang="zh-TW" altLang="zh-TW" sz="3600" b="1" dirty="0">
                <a:latin typeface="標楷體" panose="03000509000000000000" pitchFamily="65" charset="-120"/>
                <a:ea typeface="標楷體" panose="03000509000000000000" pitchFamily="65" charset="-120"/>
              </a:rPr>
              <a:t>人臉辨識技術開發自閉症孩童情緒識別醫療遊戲式學習系統</a:t>
            </a:r>
            <a:r>
              <a:rPr lang="zh-TW" altLang="en-US" sz="3600" b="1" dirty="0">
                <a:latin typeface="標楷體" panose="03000509000000000000" pitchFamily="65" charset="-120"/>
                <a:ea typeface="標楷體" panose="03000509000000000000" pitchFamily="65" charset="-120"/>
              </a:rPr>
              <a:t>使用手冊</a:t>
            </a:r>
            <a:endParaRPr lang="zh-TW" altLang="en-US" sz="3600" dirty="0">
              <a:latin typeface="標楷體" panose="03000509000000000000" pitchFamily="65" charset="-120"/>
              <a:ea typeface="標楷體" panose="03000509000000000000" pitchFamily="65" charset="-120"/>
            </a:endParaRPr>
          </a:p>
        </p:txBody>
      </p:sp>
      <p:sp>
        <p:nvSpPr>
          <p:cNvPr id="3" name="副標題 2"/>
          <p:cNvSpPr>
            <a:spLocks noGrp="1"/>
          </p:cNvSpPr>
          <p:nvPr>
            <p:ph sz="quarter" idx="13"/>
          </p:nvPr>
        </p:nvSpPr>
        <p:spPr>
          <a:xfrm>
            <a:off x="4077257" y="3530686"/>
            <a:ext cx="4922364" cy="3289646"/>
          </a:xfrm>
        </p:spPr>
        <p:txBody>
          <a:bodyPr>
            <a:normAutofit/>
          </a:bodyPr>
          <a:lstStyle/>
          <a:p>
            <a:pPr algn="l"/>
            <a:r>
              <a:rPr lang="zh-TW" altLang="en-US" sz="3200" dirty="0">
                <a:latin typeface="標楷體" panose="03000509000000000000" pitchFamily="65" charset="-120"/>
                <a:ea typeface="標楷體" panose="03000509000000000000" pitchFamily="65" charset="-120"/>
              </a:rPr>
              <a:t>指導老師：朱蕙君教授</a:t>
            </a:r>
            <a:endParaRPr lang="en-US" altLang="zh-TW" sz="3200" dirty="0">
              <a:latin typeface="標楷體" panose="03000509000000000000" pitchFamily="65" charset="-120"/>
              <a:ea typeface="標楷體" panose="03000509000000000000" pitchFamily="65" charset="-120"/>
            </a:endParaRPr>
          </a:p>
          <a:p>
            <a:pPr algn="l"/>
            <a:r>
              <a:rPr lang="zh-TW" altLang="en-US" sz="3200" dirty="0">
                <a:latin typeface="標楷體" panose="03000509000000000000" pitchFamily="65" charset="-120"/>
                <a:ea typeface="標楷體" panose="03000509000000000000" pitchFamily="65" charset="-120"/>
              </a:rPr>
              <a:t>報告人：劉岳軒</a:t>
            </a:r>
            <a:endParaRPr lang="en-US" altLang="zh-TW" sz="3200" dirty="0">
              <a:latin typeface="標楷體" panose="03000509000000000000" pitchFamily="65" charset="-120"/>
              <a:ea typeface="標楷體" panose="03000509000000000000" pitchFamily="65" charset="-120"/>
            </a:endParaRPr>
          </a:p>
          <a:p>
            <a:pPr algn="l"/>
            <a:r>
              <a:rPr lang="zh-TW" altLang="en-US" sz="3200" dirty="0">
                <a:latin typeface="標楷體" panose="03000509000000000000" pitchFamily="65" charset="-120"/>
                <a:ea typeface="標楷體" panose="03000509000000000000" pitchFamily="65" charset="-120"/>
              </a:rPr>
              <a:t>組員：黃柏樺</a:t>
            </a:r>
            <a:endParaRPr lang="en-US" altLang="zh-TW" sz="3200" dirty="0">
              <a:latin typeface="標楷體" panose="03000509000000000000" pitchFamily="65" charset="-120"/>
              <a:ea typeface="標楷體" panose="03000509000000000000" pitchFamily="65" charset="-120"/>
            </a:endParaRPr>
          </a:p>
          <a:p>
            <a:pPr algn="l"/>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  林廷奕</a:t>
            </a:r>
            <a:endParaRPr lang="en-US" altLang="zh-TW" sz="3200" dirty="0">
              <a:latin typeface="標楷體" panose="03000509000000000000" pitchFamily="65" charset="-120"/>
              <a:ea typeface="標楷體" panose="03000509000000000000" pitchFamily="65" charset="-120"/>
            </a:endParaRPr>
          </a:p>
          <a:p>
            <a:pPr algn="l"/>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  林祖任</a:t>
            </a:r>
          </a:p>
        </p:txBody>
      </p:sp>
      <p:cxnSp>
        <p:nvCxnSpPr>
          <p:cNvPr id="7" name="直線接點 6">
            <a:extLst>
              <a:ext uri="{FF2B5EF4-FFF2-40B4-BE49-F238E27FC236}">
                <a16:creationId xmlns:a16="http://schemas.microsoft.com/office/drawing/2014/main" id="{42C88F60-A409-42BE-9E5A-BE684BCF98BA}"/>
              </a:ext>
            </a:extLst>
          </p:cNvPr>
          <p:cNvCxnSpPr/>
          <p:nvPr/>
        </p:nvCxnSpPr>
        <p:spPr>
          <a:xfrm>
            <a:off x="3866507" y="3082247"/>
            <a:ext cx="4458984"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56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D11D070A-ADF1-43AE-89DF-EE157F25CB39}"/>
              </a:ext>
            </a:extLst>
          </p:cNvPr>
          <p:cNvSpPr txBox="1"/>
          <p:nvPr/>
        </p:nvSpPr>
        <p:spPr>
          <a:xfrm>
            <a:off x="3026979" y="2743200"/>
            <a:ext cx="6684580" cy="2554545"/>
          </a:xfrm>
          <a:prstGeom prst="rect">
            <a:avLst/>
          </a:prstGeom>
          <a:noFill/>
        </p:spPr>
        <p:txBody>
          <a:bodyPr wrap="square" rtlCol="0">
            <a:spAutoFit/>
          </a:bodyPr>
          <a:lstStyle/>
          <a:p>
            <a:pPr algn="ctr"/>
            <a:r>
              <a:rPr lang="zh-TW" altLang="en-US" sz="4000" dirty="0"/>
              <a:t>以上就是本系統的使用教學</a:t>
            </a:r>
            <a:endParaRPr lang="en-US" altLang="zh-TW" sz="4000" dirty="0"/>
          </a:p>
          <a:p>
            <a:pPr algn="ctr"/>
            <a:r>
              <a:rPr lang="zh-TW" altLang="en-US" sz="4000" dirty="0"/>
              <a:t>謝謝各位的耐心和使用</a:t>
            </a:r>
            <a:r>
              <a:rPr lang="en-US" altLang="zh-TW" sz="4000" dirty="0"/>
              <a:t>!</a:t>
            </a:r>
          </a:p>
          <a:p>
            <a:pPr algn="ctr"/>
            <a:r>
              <a:rPr lang="zh-TW" altLang="en-US" sz="4000" dirty="0"/>
              <a:t>敬請使用後填寫問卷回饋，謝謝！</a:t>
            </a:r>
          </a:p>
        </p:txBody>
      </p:sp>
    </p:spTree>
    <p:extLst>
      <p:ext uri="{BB962C8B-B14F-4D97-AF65-F5344CB8AC3E}">
        <p14:creationId xmlns:p14="http://schemas.microsoft.com/office/powerpoint/2010/main" val="89521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a:extLst>
              <a:ext uri="{FF2B5EF4-FFF2-40B4-BE49-F238E27FC236}">
                <a16:creationId xmlns:a16="http://schemas.microsoft.com/office/drawing/2014/main" id="{F8CF0971-37ED-434F-897D-82A0BF66DB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6351"/>
            <a:ext cx="7216048" cy="4967859"/>
          </a:xfrm>
          <a:prstGeom prst="rect">
            <a:avLst/>
          </a:prstGeom>
        </p:spPr>
      </p:pic>
      <p:sp>
        <p:nvSpPr>
          <p:cNvPr id="2" name="文字版面配置區 1">
            <a:extLst>
              <a:ext uri="{FF2B5EF4-FFF2-40B4-BE49-F238E27FC236}">
                <a16:creationId xmlns:a16="http://schemas.microsoft.com/office/drawing/2014/main" id="{41C97373-1607-4BF8-AFAC-F2E78A4F14C4}"/>
              </a:ext>
            </a:extLst>
          </p:cNvPr>
          <p:cNvSpPr>
            <a:spLocks noGrp="1"/>
          </p:cNvSpPr>
          <p:nvPr>
            <p:ph type="body" sz="quarter" idx="10"/>
          </p:nvPr>
        </p:nvSpPr>
        <p:spPr/>
        <p:txBody>
          <a:bodyPr/>
          <a:lstStyle/>
          <a:p>
            <a:r>
              <a:rPr lang="zh-TW" altLang="en-US" dirty="0"/>
              <a:t>系統畫面</a:t>
            </a:r>
          </a:p>
        </p:txBody>
      </p:sp>
      <p:sp>
        <p:nvSpPr>
          <p:cNvPr id="3" name="文字版面配置區 2">
            <a:extLst>
              <a:ext uri="{FF2B5EF4-FFF2-40B4-BE49-F238E27FC236}">
                <a16:creationId xmlns:a16="http://schemas.microsoft.com/office/drawing/2014/main" id="{F8003264-FF35-4F96-BBBB-592C6EEDDA7F}"/>
              </a:ext>
            </a:extLst>
          </p:cNvPr>
          <p:cNvSpPr>
            <a:spLocks noGrp="1"/>
          </p:cNvSpPr>
          <p:nvPr>
            <p:ph type="body" sz="quarter" idx="11"/>
          </p:nvPr>
        </p:nvSpPr>
        <p:spPr/>
        <p:txBody>
          <a:bodyPr/>
          <a:lstStyle/>
          <a:p>
            <a:r>
              <a:rPr lang="zh-TW" altLang="en-US" dirty="0"/>
              <a:t>主畫面</a:t>
            </a:r>
          </a:p>
        </p:txBody>
      </p:sp>
      <p:sp>
        <p:nvSpPr>
          <p:cNvPr id="7" name="矩形 6">
            <a:extLst>
              <a:ext uri="{FF2B5EF4-FFF2-40B4-BE49-F238E27FC236}">
                <a16:creationId xmlns:a16="http://schemas.microsoft.com/office/drawing/2014/main" id="{600873BE-5EB3-4AEB-B40C-B51B68FA3ECB}"/>
              </a:ext>
            </a:extLst>
          </p:cNvPr>
          <p:cNvSpPr/>
          <p:nvPr/>
        </p:nvSpPr>
        <p:spPr>
          <a:xfrm>
            <a:off x="502920" y="4224528"/>
            <a:ext cx="1005840" cy="10149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a:extLst>
              <a:ext uri="{FF2B5EF4-FFF2-40B4-BE49-F238E27FC236}">
                <a16:creationId xmlns:a16="http://schemas.microsoft.com/office/drawing/2014/main" id="{9539B2E4-2480-401A-8274-22764D044683}"/>
              </a:ext>
            </a:extLst>
          </p:cNvPr>
          <p:cNvCxnSpPr>
            <a:cxnSpLocks/>
            <a:stCxn id="13" idx="1"/>
          </p:cNvCxnSpPr>
          <p:nvPr/>
        </p:nvCxnSpPr>
        <p:spPr>
          <a:xfrm flipH="1" flipV="1">
            <a:off x="1508762" y="4732021"/>
            <a:ext cx="6620254" cy="7694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AAED68E2-572A-4E44-95FB-E3AC12B7A9DC}"/>
              </a:ext>
            </a:extLst>
          </p:cNvPr>
          <p:cNvSpPr txBox="1"/>
          <p:nvPr/>
        </p:nvSpPr>
        <p:spPr>
          <a:xfrm>
            <a:off x="8129016" y="4547354"/>
            <a:ext cx="1645920" cy="523220"/>
          </a:xfrm>
          <a:prstGeom prst="rect">
            <a:avLst/>
          </a:prstGeom>
          <a:noFill/>
        </p:spPr>
        <p:txBody>
          <a:bodyPr wrap="square" rtlCol="0">
            <a:spAutoFit/>
          </a:bodyPr>
          <a:lstStyle/>
          <a:p>
            <a:r>
              <a:rPr lang="zh-TW" altLang="en-US" sz="2800" b="1" dirty="0"/>
              <a:t>關卡選擇</a:t>
            </a:r>
          </a:p>
        </p:txBody>
      </p:sp>
      <p:sp>
        <p:nvSpPr>
          <p:cNvPr id="17" name="矩形 16">
            <a:extLst>
              <a:ext uri="{FF2B5EF4-FFF2-40B4-BE49-F238E27FC236}">
                <a16:creationId xmlns:a16="http://schemas.microsoft.com/office/drawing/2014/main" id="{25034595-ADC0-46F7-AD2B-8DB501715AF1}"/>
              </a:ext>
            </a:extLst>
          </p:cNvPr>
          <p:cNvSpPr/>
          <p:nvPr/>
        </p:nvSpPr>
        <p:spPr>
          <a:xfrm>
            <a:off x="5125536" y="1460454"/>
            <a:ext cx="601133" cy="3228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a:extLst>
              <a:ext uri="{FF2B5EF4-FFF2-40B4-BE49-F238E27FC236}">
                <a16:creationId xmlns:a16="http://schemas.microsoft.com/office/drawing/2014/main" id="{590C4247-BA87-4E33-8A5D-D5D0B04E0B3D}"/>
              </a:ext>
            </a:extLst>
          </p:cNvPr>
          <p:cNvCxnSpPr>
            <a:cxnSpLocks/>
            <a:stCxn id="19" idx="1"/>
            <a:endCxn id="17" idx="3"/>
          </p:cNvCxnSpPr>
          <p:nvPr/>
        </p:nvCxnSpPr>
        <p:spPr>
          <a:xfrm flipH="1" flipV="1">
            <a:off x="5726669" y="1621867"/>
            <a:ext cx="2592116" cy="1804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A31094ED-6E99-47EA-8AC3-D96B8FC97AC7}"/>
              </a:ext>
            </a:extLst>
          </p:cNvPr>
          <p:cNvSpPr txBox="1"/>
          <p:nvPr/>
        </p:nvSpPr>
        <p:spPr>
          <a:xfrm>
            <a:off x="8318785" y="1378304"/>
            <a:ext cx="1645920" cy="523220"/>
          </a:xfrm>
          <a:prstGeom prst="rect">
            <a:avLst/>
          </a:prstGeom>
          <a:noFill/>
        </p:spPr>
        <p:txBody>
          <a:bodyPr wrap="square" rtlCol="0">
            <a:spAutoFit/>
          </a:bodyPr>
          <a:lstStyle/>
          <a:p>
            <a:r>
              <a:rPr lang="zh-TW" altLang="en-US" sz="2800" b="1" dirty="0"/>
              <a:t>團隊介紹</a:t>
            </a:r>
          </a:p>
        </p:txBody>
      </p:sp>
      <p:sp>
        <p:nvSpPr>
          <p:cNvPr id="41" name="矩形 40">
            <a:extLst>
              <a:ext uri="{FF2B5EF4-FFF2-40B4-BE49-F238E27FC236}">
                <a16:creationId xmlns:a16="http://schemas.microsoft.com/office/drawing/2014/main" id="{C41E51D1-CB80-4BB5-B229-CDC23B22A2D6}"/>
              </a:ext>
            </a:extLst>
          </p:cNvPr>
          <p:cNvSpPr/>
          <p:nvPr/>
        </p:nvSpPr>
        <p:spPr>
          <a:xfrm>
            <a:off x="4380469" y="1460454"/>
            <a:ext cx="601133" cy="3228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文字方塊 42">
            <a:extLst>
              <a:ext uri="{FF2B5EF4-FFF2-40B4-BE49-F238E27FC236}">
                <a16:creationId xmlns:a16="http://schemas.microsoft.com/office/drawing/2014/main" id="{19715917-0E93-4479-9D43-EDD77E1A4FA2}"/>
              </a:ext>
            </a:extLst>
          </p:cNvPr>
          <p:cNvSpPr txBox="1"/>
          <p:nvPr/>
        </p:nvSpPr>
        <p:spPr>
          <a:xfrm>
            <a:off x="8386518" y="2127076"/>
            <a:ext cx="1645920" cy="523220"/>
          </a:xfrm>
          <a:prstGeom prst="rect">
            <a:avLst/>
          </a:prstGeom>
          <a:noFill/>
        </p:spPr>
        <p:txBody>
          <a:bodyPr wrap="square" rtlCol="0">
            <a:spAutoFit/>
          </a:bodyPr>
          <a:lstStyle/>
          <a:p>
            <a:r>
              <a:rPr lang="zh-TW" altLang="en-US" sz="2800" b="1" dirty="0"/>
              <a:t>聯絡我們</a:t>
            </a:r>
          </a:p>
        </p:txBody>
      </p:sp>
      <p:cxnSp>
        <p:nvCxnSpPr>
          <p:cNvPr id="48" name="接點: 肘形 47">
            <a:extLst>
              <a:ext uri="{FF2B5EF4-FFF2-40B4-BE49-F238E27FC236}">
                <a16:creationId xmlns:a16="http://schemas.microsoft.com/office/drawing/2014/main" id="{04B46A96-E73C-422A-BF36-DC581BDE4544}"/>
              </a:ext>
            </a:extLst>
          </p:cNvPr>
          <p:cNvCxnSpPr>
            <a:stCxn id="43" idx="1"/>
            <a:endCxn id="41" idx="2"/>
          </p:cNvCxnSpPr>
          <p:nvPr/>
        </p:nvCxnSpPr>
        <p:spPr>
          <a:xfrm rot="10800000">
            <a:off x="4681036" y="1783280"/>
            <a:ext cx="3705482" cy="605406"/>
          </a:xfrm>
          <a:prstGeom prst="bentConnector2">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B29AC6ED-95E1-428B-8F89-AE8907AD2EB3}"/>
              </a:ext>
            </a:extLst>
          </p:cNvPr>
          <p:cNvSpPr/>
          <p:nvPr/>
        </p:nvSpPr>
        <p:spPr>
          <a:xfrm>
            <a:off x="3230033" y="6172200"/>
            <a:ext cx="770467" cy="114300"/>
          </a:xfrm>
          <a:prstGeom prst="rect">
            <a:avLst/>
          </a:prstGeom>
          <a:solidFill>
            <a:srgbClr val="444444"/>
          </a:solidFill>
          <a:ln>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30621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89CFA34-C4B9-443D-9B2E-3694EC0FDDE1}"/>
              </a:ext>
            </a:extLst>
          </p:cNvPr>
          <p:cNvSpPr>
            <a:spLocks noGrp="1"/>
          </p:cNvSpPr>
          <p:nvPr>
            <p:ph type="body" sz="quarter" idx="10"/>
          </p:nvPr>
        </p:nvSpPr>
        <p:spPr/>
        <p:txBody>
          <a:bodyPr/>
          <a:lstStyle/>
          <a:p>
            <a:r>
              <a:rPr lang="zh-TW" altLang="en-US" dirty="0"/>
              <a:t>系統畫面</a:t>
            </a:r>
            <a:r>
              <a:rPr lang="en-US" altLang="zh-TW" dirty="0"/>
              <a:t>-</a:t>
            </a:r>
            <a:r>
              <a:rPr lang="zh-TW" altLang="en-US" dirty="0"/>
              <a:t>第一關：故事順序排列</a:t>
            </a:r>
          </a:p>
        </p:txBody>
      </p:sp>
      <p:sp>
        <p:nvSpPr>
          <p:cNvPr id="3" name="文字版面配置區 2">
            <a:extLst>
              <a:ext uri="{FF2B5EF4-FFF2-40B4-BE49-F238E27FC236}">
                <a16:creationId xmlns:a16="http://schemas.microsoft.com/office/drawing/2014/main" id="{6545D572-BD62-4C52-A012-10F7884B00E9}"/>
              </a:ext>
            </a:extLst>
          </p:cNvPr>
          <p:cNvSpPr>
            <a:spLocks noGrp="1"/>
          </p:cNvSpPr>
          <p:nvPr>
            <p:ph type="body" sz="quarter" idx="11"/>
          </p:nvPr>
        </p:nvSpPr>
        <p:spPr/>
        <p:txBody>
          <a:bodyPr/>
          <a:lstStyle/>
          <a:p>
            <a:r>
              <a:rPr lang="zh-TW" altLang="en-US" dirty="0"/>
              <a:t>圖卡排序</a:t>
            </a:r>
          </a:p>
        </p:txBody>
      </p:sp>
      <p:pic>
        <p:nvPicPr>
          <p:cNvPr id="10" name="圖片 9">
            <a:extLst>
              <a:ext uri="{FF2B5EF4-FFF2-40B4-BE49-F238E27FC236}">
                <a16:creationId xmlns:a16="http://schemas.microsoft.com/office/drawing/2014/main" id="{2666B7A4-FB13-4DD7-885C-44D0A716C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500" y="1380098"/>
            <a:ext cx="7175500" cy="4995334"/>
          </a:xfrm>
          <a:prstGeom prst="rect">
            <a:avLst/>
          </a:prstGeom>
        </p:spPr>
      </p:pic>
      <p:sp>
        <p:nvSpPr>
          <p:cNvPr id="11" name="矩形 10">
            <a:extLst>
              <a:ext uri="{FF2B5EF4-FFF2-40B4-BE49-F238E27FC236}">
                <a16:creationId xmlns:a16="http://schemas.microsoft.com/office/drawing/2014/main" id="{AFCDCF2D-B9E0-4FE7-A6B0-1746E2F08ECF}"/>
              </a:ext>
            </a:extLst>
          </p:cNvPr>
          <p:cNvSpPr/>
          <p:nvPr/>
        </p:nvSpPr>
        <p:spPr>
          <a:xfrm>
            <a:off x="9615638" y="1380098"/>
            <a:ext cx="416800" cy="2226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FBB21152-0697-440D-8D1B-53BB2D51754F}"/>
              </a:ext>
            </a:extLst>
          </p:cNvPr>
          <p:cNvSpPr txBox="1"/>
          <p:nvPr/>
        </p:nvSpPr>
        <p:spPr>
          <a:xfrm>
            <a:off x="2683931" y="1332373"/>
            <a:ext cx="2040467" cy="523220"/>
          </a:xfrm>
          <a:prstGeom prst="rect">
            <a:avLst/>
          </a:prstGeom>
          <a:noFill/>
        </p:spPr>
        <p:txBody>
          <a:bodyPr wrap="square" rtlCol="0">
            <a:spAutoFit/>
          </a:bodyPr>
          <a:lstStyle/>
          <a:p>
            <a:r>
              <a:rPr lang="zh-TW" altLang="en-US" sz="2800" b="1" dirty="0"/>
              <a:t>挑戰者稱號</a:t>
            </a:r>
          </a:p>
        </p:txBody>
      </p:sp>
      <p:cxnSp>
        <p:nvCxnSpPr>
          <p:cNvPr id="14" name="直線單箭頭接點 13">
            <a:extLst>
              <a:ext uri="{FF2B5EF4-FFF2-40B4-BE49-F238E27FC236}">
                <a16:creationId xmlns:a16="http://schemas.microsoft.com/office/drawing/2014/main" id="{98E030B0-EEDD-4573-B99B-0BA003EB4981}"/>
              </a:ext>
            </a:extLst>
          </p:cNvPr>
          <p:cNvCxnSpPr>
            <a:stCxn id="12" idx="3"/>
            <a:endCxn id="11" idx="1"/>
          </p:cNvCxnSpPr>
          <p:nvPr/>
        </p:nvCxnSpPr>
        <p:spPr>
          <a:xfrm flipV="1">
            <a:off x="4724398" y="1491441"/>
            <a:ext cx="4891240" cy="10254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D2C098E0-16C5-4916-9736-6EFBD2C138CF}"/>
              </a:ext>
            </a:extLst>
          </p:cNvPr>
          <p:cNvSpPr/>
          <p:nvPr/>
        </p:nvSpPr>
        <p:spPr>
          <a:xfrm>
            <a:off x="9759572" y="2071180"/>
            <a:ext cx="416800" cy="2226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43B222F4-F96F-4776-B54B-645D294A6C1A}"/>
              </a:ext>
            </a:extLst>
          </p:cNvPr>
          <p:cNvSpPr txBox="1"/>
          <p:nvPr/>
        </p:nvSpPr>
        <p:spPr>
          <a:xfrm>
            <a:off x="3208867" y="2023455"/>
            <a:ext cx="1659465" cy="523220"/>
          </a:xfrm>
          <a:prstGeom prst="rect">
            <a:avLst/>
          </a:prstGeom>
          <a:noFill/>
        </p:spPr>
        <p:txBody>
          <a:bodyPr wrap="square" rtlCol="0">
            <a:spAutoFit/>
          </a:bodyPr>
          <a:lstStyle/>
          <a:p>
            <a:r>
              <a:rPr lang="zh-TW" altLang="en-US" sz="2800" b="1" dirty="0"/>
              <a:t>播放音檔</a:t>
            </a:r>
          </a:p>
        </p:txBody>
      </p:sp>
      <p:cxnSp>
        <p:nvCxnSpPr>
          <p:cNvPr id="19" name="直線單箭頭接點 18">
            <a:extLst>
              <a:ext uri="{FF2B5EF4-FFF2-40B4-BE49-F238E27FC236}">
                <a16:creationId xmlns:a16="http://schemas.microsoft.com/office/drawing/2014/main" id="{8C9D79B2-3ED7-496E-8623-3D5F1E523D40}"/>
              </a:ext>
            </a:extLst>
          </p:cNvPr>
          <p:cNvCxnSpPr>
            <a:cxnSpLocks/>
            <a:stCxn id="18" idx="3"/>
            <a:endCxn id="17" idx="1"/>
          </p:cNvCxnSpPr>
          <p:nvPr/>
        </p:nvCxnSpPr>
        <p:spPr>
          <a:xfrm flipV="1">
            <a:off x="4868332" y="2182523"/>
            <a:ext cx="4891240" cy="10254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圖片 30">
            <a:extLst>
              <a:ext uri="{FF2B5EF4-FFF2-40B4-BE49-F238E27FC236}">
                <a16:creationId xmlns:a16="http://schemas.microsoft.com/office/drawing/2014/main" id="{70B4EBAB-8502-4B45-8D20-C138F43CD8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954" b="52147"/>
          <a:stretch/>
        </p:blipFill>
        <p:spPr>
          <a:xfrm>
            <a:off x="5036138" y="2749374"/>
            <a:ext cx="7155862" cy="1052159"/>
          </a:xfrm>
          <a:prstGeom prst="rect">
            <a:avLst/>
          </a:prstGeom>
        </p:spPr>
      </p:pic>
      <p:pic>
        <p:nvPicPr>
          <p:cNvPr id="25" name="圖片 24">
            <a:extLst>
              <a:ext uri="{FF2B5EF4-FFF2-40B4-BE49-F238E27FC236}">
                <a16:creationId xmlns:a16="http://schemas.microsoft.com/office/drawing/2014/main" id="{C7E585AD-3302-4AE1-9B02-AB0FAF6A83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7972" y="2758176"/>
            <a:ext cx="1700153" cy="915300"/>
          </a:xfrm>
          <a:prstGeom prst="rect">
            <a:avLst/>
          </a:prstGeom>
        </p:spPr>
      </p:pic>
      <p:pic>
        <p:nvPicPr>
          <p:cNvPr id="27" name="圖片 26">
            <a:extLst>
              <a:ext uri="{FF2B5EF4-FFF2-40B4-BE49-F238E27FC236}">
                <a16:creationId xmlns:a16="http://schemas.microsoft.com/office/drawing/2014/main" id="{E11BD455-9D89-40A9-80A5-DF1AE0DC8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1154" y="2759076"/>
            <a:ext cx="1700153" cy="914400"/>
          </a:xfrm>
          <a:prstGeom prst="rect">
            <a:avLst/>
          </a:prstGeom>
        </p:spPr>
      </p:pic>
      <p:pic>
        <p:nvPicPr>
          <p:cNvPr id="29" name="圖片 28">
            <a:extLst>
              <a:ext uri="{FF2B5EF4-FFF2-40B4-BE49-F238E27FC236}">
                <a16:creationId xmlns:a16="http://schemas.microsoft.com/office/drawing/2014/main" id="{22E43C1C-799F-4673-A2D1-4927A08434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0735" y="2759076"/>
            <a:ext cx="1664198" cy="914400"/>
          </a:xfrm>
          <a:prstGeom prst="rect">
            <a:avLst/>
          </a:prstGeom>
        </p:spPr>
      </p:pic>
      <p:sp>
        <p:nvSpPr>
          <p:cNvPr id="16" name="矩形 15">
            <a:extLst>
              <a:ext uri="{FF2B5EF4-FFF2-40B4-BE49-F238E27FC236}">
                <a16:creationId xmlns:a16="http://schemas.microsoft.com/office/drawing/2014/main" id="{16835A33-860F-4F2A-9284-4AC4D1600599}"/>
              </a:ext>
            </a:extLst>
          </p:cNvPr>
          <p:cNvSpPr/>
          <p:nvPr/>
        </p:nvSpPr>
        <p:spPr>
          <a:xfrm>
            <a:off x="8228835" y="6208383"/>
            <a:ext cx="770467" cy="114300"/>
          </a:xfrm>
          <a:prstGeom prst="rect">
            <a:avLst/>
          </a:prstGeom>
          <a:solidFill>
            <a:srgbClr val="444444"/>
          </a:solidFill>
          <a:ln>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5AAA05E7-3DA4-4155-BDD1-CA8A47A736EF}"/>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50084" y="6744162"/>
            <a:ext cx="646113" cy="697802"/>
          </a:xfrm>
          <a:prstGeom prst="rect">
            <a:avLst/>
          </a:prstGeom>
        </p:spPr>
      </p:pic>
      <p:sp>
        <p:nvSpPr>
          <p:cNvPr id="20" name="矩形 19">
            <a:extLst>
              <a:ext uri="{FF2B5EF4-FFF2-40B4-BE49-F238E27FC236}">
                <a16:creationId xmlns:a16="http://schemas.microsoft.com/office/drawing/2014/main" id="{BBBD45A3-A50B-4EA0-8CB1-E8631D517626}"/>
              </a:ext>
            </a:extLst>
          </p:cNvPr>
          <p:cNvSpPr/>
          <p:nvPr/>
        </p:nvSpPr>
        <p:spPr>
          <a:xfrm>
            <a:off x="5036138" y="2635242"/>
            <a:ext cx="1906845" cy="113639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a:extLst>
              <a:ext uri="{FF2B5EF4-FFF2-40B4-BE49-F238E27FC236}">
                <a16:creationId xmlns:a16="http://schemas.microsoft.com/office/drawing/2014/main" id="{A4478A1F-31DF-4B4C-BD21-57B986B60994}"/>
              </a:ext>
            </a:extLst>
          </p:cNvPr>
          <p:cNvCxnSpPr>
            <a:cxnSpLocks/>
          </p:cNvCxnSpPr>
          <p:nvPr/>
        </p:nvCxnSpPr>
        <p:spPr>
          <a:xfrm flipV="1">
            <a:off x="3891776" y="3223666"/>
            <a:ext cx="1144362" cy="10254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59D5E3EF-FC77-4E8C-9E04-DD4BFAA605E7}"/>
              </a:ext>
            </a:extLst>
          </p:cNvPr>
          <p:cNvSpPr txBox="1"/>
          <p:nvPr/>
        </p:nvSpPr>
        <p:spPr>
          <a:xfrm>
            <a:off x="0" y="3013326"/>
            <a:ext cx="3823726" cy="1384995"/>
          </a:xfrm>
          <a:prstGeom prst="rect">
            <a:avLst/>
          </a:prstGeom>
          <a:noFill/>
        </p:spPr>
        <p:txBody>
          <a:bodyPr wrap="square" rtlCol="0">
            <a:spAutoFit/>
          </a:bodyPr>
          <a:lstStyle/>
          <a:p>
            <a:r>
              <a:rPr lang="zh-TW" altLang="en-US" sz="2800" b="1" dirty="0"/>
              <a:t>信宜基金會出版之說故事教材－「我會說」</a:t>
            </a:r>
            <a:endParaRPr lang="en-US" altLang="zh-TW" sz="2800" b="1" dirty="0"/>
          </a:p>
          <a:p>
            <a:r>
              <a:rPr lang="zh-TW" altLang="en-US" sz="2800" b="1" dirty="0"/>
              <a:t>孩童可排故事順序</a:t>
            </a:r>
          </a:p>
        </p:txBody>
      </p:sp>
    </p:spTree>
    <p:extLst>
      <p:ext uri="{BB962C8B-B14F-4D97-AF65-F5344CB8AC3E}">
        <p14:creationId xmlns:p14="http://schemas.microsoft.com/office/powerpoint/2010/main" val="326130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BEF34970-B684-234B-8E6A-F7147B581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46232"/>
            <a:ext cx="9045883" cy="5031419"/>
          </a:xfrm>
          <a:prstGeom prst="rect">
            <a:avLst/>
          </a:prstGeom>
        </p:spPr>
      </p:pic>
      <p:sp>
        <p:nvSpPr>
          <p:cNvPr id="2" name="文字版面配置區 1">
            <a:extLst>
              <a:ext uri="{FF2B5EF4-FFF2-40B4-BE49-F238E27FC236}">
                <a16:creationId xmlns:a16="http://schemas.microsoft.com/office/drawing/2014/main" id="{82830F60-43B2-4E7E-A530-CD642BD50A49}"/>
              </a:ext>
            </a:extLst>
          </p:cNvPr>
          <p:cNvSpPr>
            <a:spLocks noGrp="1"/>
          </p:cNvSpPr>
          <p:nvPr>
            <p:ph type="body" sz="quarter" idx="10"/>
          </p:nvPr>
        </p:nvSpPr>
        <p:spPr/>
        <p:txBody>
          <a:bodyPr/>
          <a:lstStyle/>
          <a:p>
            <a:r>
              <a:rPr lang="zh-TW" altLang="en-US" dirty="0"/>
              <a:t>系統畫面</a:t>
            </a:r>
            <a:r>
              <a:rPr lang="en-US" altLang="zh-TW" dirty="0"/>
              <a:t>-</a:t>
            </a:r>
            <a:r>
              <a:rPr lang="zh-TW" altLang="en-US" dirty="0"/>
              <a:t>第一關：孩童練習說故事</a:t>
            </a:r>
          </a:p>
        </p:txBody>
      </p:sp>
      <p:sp>
        <p:nvSpPr>
          <p:cNvPr id="3" name="文字版面配置區 2">
            <a:extLst>
              <a:ext uri="{FF2B5EF4-FFF2-40B4-BE49-F238E27FC236}">
                <a16:creationId xmlns:a16="http://schemas.microsoft.com/office/drawing/2014/main" id="{2FC8E493-EC86-4396-85D1-4EE36A8C4337}"/>
              </a:ext>
            </a:extLst>
          </p:cNvPr>
          <p:cNvSpPr>
            <a:spLocks noGrp="1"/>
          </p:cNvSpPr>
          <p:nvPr>
            <p:ph type="body" sz="quarter" idx="11"/>
          </p:nvPr>
        </p:nvSpPr>
        <p:spPr/>
        <p:txBody>
          <a:bodyPr/>
          <a:lstStyle/>
          <a:p>
            <a:r>
              <a:rPr lang="zh-TW" altLang="en-US" dirty="0"/>
              <a:t>圖卡排序</a:t>
            </a:r>
          </a:p>
        </p:txBody>
      </p:sp>
      <p:sp>
        <p:nvSpPr>
          <p:cNvPr id="13" name="矩形 12">
            <a:extLst>
              <a:ext uri="{FF2B5EF4-FFF2-40B4-BE49-F238E27FC236}">
                <a16:creationId xmlns:a16="http://schemas.microsoft.com/office/drawing/2014/main" id="{E8D09748-0647-463F-B0D2-C42598A26EE9}"/>
              </a:ext>
            </a:extLst>
          </p:cNvPr>
          <p:cNvSpPr/>
          <p:nvPr/>
        </p:nvSpPr>
        <p:spPr>
          <a:xfrm>
            <a:off x="6308203" y="3079971"/>
            <a:ext cx="972273" cy="2519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3202DC0C-C506-4438-B47B-B807EE247F64}"/>
              </a:ext>
            </a:extLst>
          </p:cNvPr>
          <p:cNvSpPr txBox="1"/>
          <p:nvPr/>
        </p:nvSpPr>
        <p:spPr>
          <a:xfrm>
            <a:off x="8972458" y="3028890"/>
            <a:ext cx="1794934" cy="400110"/>
          </a:xfrm>
          <a:prstGeom prst="rect">
            <a:avLst/>
          </a:prstGeom>
          <a:noFill/>
        </p:spPr>
        <p:txBody>
          <a:bodyPr wrap="square" rtlCol="0">
            <a:spAutoFit/>
          </a:bodyPr>
          <a:lstStyle/>
          <a:p>
            <a:r>
              <a:rPr lang="zh-TW" altLang="en-US" sz="2000" b="1" dirty="0"/>
              <a:t>點此開始錄音</a:t>
            </a:r>
          </a:p>
        </p:txBody>
      </p:sp>
      <p:cxnSp>
        <p:nvCxnSpPr>
          <p:cNvPr id="16" name="直線單箭頭接點 15">
            <a:extLst>
              <a:ext uri="{FF2B5EF4-FFF2-40B4-BE49-F238E27FC236}">
                <a16:creationId xmlns:a16="http://schemas.microsoft.com/office/drawing/2014/main" id="{2A2991AA-0221-4754-9509-60D77E0B83AB}"/>
              </a:ext>
            </a:extLst>
          </p:cNvPr>
          <p:cNvCxnSpPr>
            <a:cxnSpLocks/>
          </p:cNvCxnSpPr>
          <p:nvPr/>
        </p:nvCxnSpPr>
        <p:spPr>
          <a:xfrm flipH="1">
            <a:off x="7280476" y="3247822"/>
            <a:ext cx="1239992" cy="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0DED725-DF6E-4FE4-B851-45F43380D1A6}"/>
              </a:ext>
            </a:extLst>
          </p:cNvPr>
          <p:cNvSpPr/>
          <p:nvPr/>
        </p:nvSpPr>
        <p:spPr>
          <a:xfrm>
            <a:off x="6308203" y="3398177"/>
            <a:ext cx="972273" cy="2213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D840AB77-E6B8-4469-A1EC-76F8D3EF6F24}"/>
              </a:ext>
            </a:extLst>
          </p:cNvPr>
          <p:cNvSpPr txBox="1"/>
          <p:nvPr/>
        </p:nvSpPr>
        <p:spPr>
          <a:xfrm>
            <a:off x="8972458" y="3308792"/>
            <a:ext cx="2312858" cy="400110"/>
          </a:xfrm>
          <a:prstGeom prst="rect">
            <a:avLst/>
          </a:prstGeom>
          <a:noFill/>
        </p:spPr>
        <p:txBody>
          <a:bodyPr wrap="square" rtlCol="0">
            <a:spAutoFit/>
          </a:bodyPr>
          <a:lstStyle/>
          <a:p>
            <a:r>
              <a:rPr lang="zh-TW" altLang="en-US" sz="2000" b="1" dirty="0"/>
              <a:t>點此停止錄音</a:t>
            </a:r>
          </a:p>
        </p:txBody>
      </p:sp>
      <p:cxnSp>
        <p:nvCxnSpPr>
          <p:cNvPr id="19" name="直線單箭頭接點 18">
            <a:extLst>
              <a:ext uri="{FF2B5EF4-FFF2-40B4-BE49-F238E27FC236}">
                <a16:creationId xmlns:a16="http://schemas.microsoft.com/office/drawing/2014/main" id="{880D18A7-4424-45CF-8587-94EBCD40811A}"/>
              </a:ext>
            </a:extLst>
          </p:cNvPr>
          <p:cNvCxnSpPr>
            <a:cxnSpLocks/>
          </p:cNvCxnSpPr>
          <p:nvPr/>
        </p:nvCxnSpPr>
        <p:spPr>
          <a:xfrm flipH="1" flipV="1">
            <a:off x="7280476" y="3528067"/>
            <a:ext cx="1239992" cy="686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48D57073-AC63-FC4B-B459-AB4C1881D76A}"/>
              </a:ext>
            </a:extLst>
          </p:cNvPr>
          <p:cNvSpPr/>
          <p:nvPr/>
        </p:nvSpPr>
        <p:spPr>
          <a:xfrm>
            <a:off x="6308203" y="3701100"/>
            <a:ext cx="972273" cy="2213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B6A098F2-16BA-1946-817E-38B51976F748}"/>
              </a:ext>
            </a:extLst>
          </p:cNvPr>
          <p:cNvSpPr/>
          <p:nvPr/>
        </p:nvSpPr>
        <p:spPr>
          <a:xfrm>
            <a:off x="6308203" y="5757397"/>
            <a:ext cx="972273" cy="354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 name="直線單箭頭接點 15">
            <a:extLst>
              <a:ext uri="{FF2B5EF4-FFF2-40B4-BE49-F238E27FC236}">
                <a16:creationId xmlns:a16="http://schemas.microsoft.com/office/drawing/2014/main" id="{AE05C0C1-97C8-8043-8150-773C16F54E6A}"/>
              </a:ext>
            </a:extLst>
          </p:cNvPr>
          <p:cNvCxnSpPr>
            <a:cxnSpLocks/>
          </p:cNvCxnSpPr>
          <p:nvPr/>
        </p:nvCxnSpPr>
        <p:spPr>
          <a:xfrm flipH="1" flipV="1">
            <a:off x="7332857" y="3811770"/>
            <a:ext cx="1210626" cy="164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15">
            <a:extLst>
              <a:ext uri="{FF2B5EF4-FFF2-40B4-BE49-F238E27FC236}">
                <a16:creationId xmlns:a16="http://schemas.microsoft.com/office/drawing/2014/main" id="{1B9BAE1E-9926-BC42-A8A5-C98453E94EDC}"/>
              </a:ext>
            </a:extLst>
          </p:cNvPr>
          <p:cNvCxnSpPr>
            <a:cxnSpLocks/>
            <a:endCxn id="27" idx="3"/>
          </p:cNvCxnSpPr>
          <p:nvPr/>
        </p:nvCxnSpPr>
        <p:spPr>
          <a:xfrm flipH="1">
            <a:off x="7280476" y="5934437"/>
            <a:ext cx="1157468"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id="{B4B41CA5-3291-9E44-9522-84BD52D9EB32}"/>
              </a:ext>
            </a:extLst>
          </p:cNvPr>
          <p:cNvSpPr txBox="1"/>
          <p:nvPr/>
        </p:nvSpPr>
        <p:spPr>
          <a:xfrm>
            <a:off x="8969432" y="3588694"/>
            <a:ext cx="3169560" cy="400110"/>
          </a:xfrm>
          <a:prstGeom prst="rect">
            <a:avLst/>
          </a:prstGeom>
          <a:noFill/>
        </p:spPr>
        <p:txBody>
          <a:bodyPr wrap="square" rtlCol="0">
            <a:spAutoFit/>
          </a:bodyPr>
          <a:lstStyle/>
          <a:p>
            <a:r>
              <a:rPr lang="zh-TW" altLang="en-US" sz="2000" b="1" dirty="0"/>
              <a:t>點此可以回放自己的錄音</a:t>
            </a:r>
          </a:p>
        </p:txBody>
      </p:sp>
      <p:sp>
        <p:nvSpPr>
          <p:cNvPr id="37" name="文字方塊 36">
            <a:extLst>
              <a:ext uri="{FF2B5EF4-FFF2-40B4-BE49-F238E27FC236}">
                <a16:creationId xmlns:a16="http://schemas.microsoft.com/office/drawing/2014/main" id="{BAACDB78-81E2-EA4C-9506-048359F7B611}"/>
              </a:ext>
            </a:extLst>
          </p:cNvPr>
          <p:cNvSpPr txBox="1"/>
          <p:nvPr/>
        </p:nvSpPr>
        <p:spPr>
          <a:xfrm>
            <a:off x="8952604" y="5734382"/>
            <a:ext cx="1847476" cy="400110"/>
          </a:xfrm>
          <a:prstGeom prst="rect">
            <a:avLst/>
          </a:prstGeom>
          <a:noFill/>
        </p:spPr>
        <p:txBody>
          <a:bodyPr wrap="square" rtlCol="0">
            <a:spAutoFit/>
          </a:bodyPr>
          <a:lstStyle/>
          <a:p>
            <a:r>
              <a:rPr lang="zh-TW" altLang="en-US" sz="2000" b="1" dirty="0"/>
              <a:t>點此播放故事</a:t>
            </a:r>
          </a:p>
        </p:txBody>
      </p:sp>
      <p:sp>
        <p:nvSpPr>
          <p:cNvPr id="38" name="文字方塊 37">
            <a:extLst>
              <a:ext uri="{FF2B5EF4-FFF2-40B4-BE49-F238E27FC236}">
                <a16:creationId xmlns:a16="http://schemas.microsoft.com/office/drawing/2014/main" id="{862EEBE9-8604-604F-B847-CCED7593BD26}"/>
              </a:ext>
            </a:extLst>
          </p:cNvPr>
          <p:cNvSpPr txBox="1"/>
          <p:nvPr/>
        </p:nvSpPr>
        <p:spPr>
          <a:xfrm>
            <a:off x="9589251" y="4293247"/>
            <a:ext cx="1106454" cy="400110"/>
          </a:xfrm>
          <a:prstGeom prst="rect">
            <a:avLst/>
          </a:prstGeom>
          <a:noFill/>
        </p:spPr>
        <p:txBody>
          <a:bodyPr wrap="square" rtlCol="0">
            <a:spAutoFit/>
          </a:bodyPr>
          <a:lstStyle/>
          <a:p>
            <a:endParaRPr lang="zh-TW" altLang="en-US" sz="2000" b="1" dirty="0"/>
          </a:p>
        </p:txBody>
      </p:sp>
      <p:sp>
        <p:nvSpPr>
          <p:cNvPr id="8" name="矩形 7">
            <a:extLst>
              <a:ext uri="{FF2B5EF4-FFF2-40B4-BE49-F238E27FC236}">
                <a16:creationId xmlns:a16="http://schemas.microsoft.com/office/drawing/2014/main" id="{C7258B9E-3166-46EC-B022-BD5EFAEE324A}"/>
              </a:ext>
            </a:extLst>
          </p:cNvPr>
          <p:cNvSpPr/>
          <p:nvPr/>
        </p:nvSpPr>
        <p:spPr>
          <a:xfrm>
            <a:off x="6407150" y="1855248"/>
            <a:ext cx="972273" cy="1063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7C5D9459-1F1E-4DDE-87B1-20DE334AE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16" y="1903433"/>
            <a:ext cx="943341" cy="947534"/>
          </a:xfrm>
          <a:prstGeom prst="rect">
            <a:avLst/>
          </a:prstGeom>
        </p:spPr>
      </p:pic>
    </p:spTree>
    <p:extLst>
      <p:ext uri="{BB962C8B-B14F-4D97-AF65-F5344CB8AC3E}">
        <p14:creationId xmlns:p14="http://schemas.microsoft.com/office/powerpoint/2010/main" val="130637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A11FB24-B4A7-467B-B475-B32D8DFFEC70}"/>
              </a:ext>
            </a:extLst>
          </p:cNvPr>
          <p:cNvSpPr>
            <a:spLocks noGrp="1"/>
          </p:cNvSpPr>
          <p:nvPr>
            <p:ph type="body" sz="quarter" idx="10"/>
          </p:nvPr>
        </p:nvSpPr>
        <p:spPr>
          <a:xfrm>
            <a:off x="431370" y="579128"/>
            <a:ext cx="9601067" cy="768085"/>
          </a:xfrm>
        </p:spPr>
        <p:txBody>
          <a:bodyPr/>
          <a:lstStyle/>
          <a:p>
            <a:r>
              <a:rPr lang="zh-TW" altLang="en-US" dirty="0"/>
              <a:t>系統畫面</a:t>
            </a:r>
            <a:r>
              <a:rPr lang="en-US" altLang="zh-TW" dirty="0"/>
              <a:t>-</a:t>
            </a:r>
            <a:r>
              <a:rPr lang="zh-TW" altLang="en-US" dirty="0"/>
              <a:t>第一關：排出正確順序</a:t>
            </a:r>
          </a:p>
          <a:p>
            <a:endParaRPr lang="zh-TW" altLang="en-US" dirty="0"/>
          </a:p>
        </p:txBody>
      </p:sp>
      <p:sp>
        <p:nvSpPr>
          <p:cNvPr id="3" name="文字版面配置區 2">
            <a:extLst>
              <a:ext uri="{FF2B5EF4-FFF2-40B4-BE49-F238E27FC236}">
                <a16:creationId xmlns:a16="http://schemas.microsoft.com/office/drawing/2014/main" id="{F398E46E-21D6-4A40-9AE5-F74C8B7C51B5}"/>
              </a:ext>
            </a:extLst>
          </p:cNvPr>
          <p:cNvSpPr>
            <a:spLocks noGrp="1"/>
          </p:cNvSpPr>
          <p:nvPr>
            <p:ph type="body" sz="quarter" idx="11"/>
          </p:nvPr>
        </p:nvSpPr>
        <p:spPr>
          <a:xfrm>
            <a:off x="431370" y="1155191"/>
            <a:ext cx="9601067" cy="384043"/>
          </a:xfrm>
        </p:spPr>
        <p:txBody>
          <a:bodyPr/>
          <a:lstStyle/>
          <a:p>
            <a:r>
              <a:rPr lang="zh-TW" altLang="en-US" dirty="0"/>
              <a:t>圖卡排序</a:t>
            </a:r>
          </a:p>
          <a:p>
            <a:endParaRPr lang="zh-TW" altLang="en-US" dirty="0"/>
          </a:p>
        </p:txBody>
      </p:sp>
      <p:pic>
        <p:nvPicPr>
          <p:cNvPr id="4" name="圖片 3">
            <a:extLst>
              <a:ext uri="{FF2B5EF4-FFF2-40B4-BE49-F238E27FC236}">
                <a16:creationId xmlns:a16="http://schemas.microsoft.com/office/drawing/2014/main" id="{649B3BC2-D7CA-4A2E-B3E1-84DAACBCD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69" y="1347213"/>
            <a:ext cx="7956331" cy="5043078"/>
          </a:xfrm>
          <a:prstGeom prst="rect">
            <a:avLst/>
          </a:prstGeom>
        </p:spPr>
      </p:pic>
      <p:sp>
        <p:nvSpPr>
          <p:cNvPr id="5" name="矩形 4">
            <a:extLst>
              <a:ext uri="{FF2B5EF4-FFF2-40B4-BE49-F238E27FC236}">
                <a16:creationId xmlns:a16="http://schemas.microsoft.com/office/drawing/2014/main" id="{E17CED31-28FF-4CD1-97D7-882BAD034E82}"/>
              </a:ext>
            </a:extLst>
          </p:cNvPr>
          <p:cNvSpPr/>
          <p:nvPr/>
        </p:nvSpPr>
        <p:spPr>
          <a:xfrm>
            <a:off x="4382813" y="2732690"/>
            <a:ext cx="1944414" cy="9249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A843045D-6E40-4E8E-81D7-03407171DDF2}"/>
              </a:ext>
            </a:extLst>
          </p:cNvPr>
          <p:cNvSpPr/>
          <p:nvPr/>
        </p:nvSpPr>
        <p:spPr>
          <a:xfrm>
            <a:off x="4477407" y="4056994"/>
            <a:ext cx="2060027" cy="105103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箭號: 向右 6">
            <a:extLst>
              <a:ext uri="{FF2B5EF4-FFF2-40B4-BE49-F238E27FC236}">
                <a16:creationId xmlns:a16="http://schemas.microsoft.com/office/drawing/2014/main" id="{391053E0-E4F0-4A92-A7ED-276A2A389067}"/>
              </a:ext>
            </a:extLst>
          </p:cNvPr>
          <p:cNvSpPr/>
          <p:nvPr/>
        </p:nvSpPr>
        <p:spPr>
          <a:xfrm>
            <a:off x="3426372" y="3310759"/>
            <a:ext cx="882869" cy="1182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11682F3-8B47-4CC1-AF02-66CAC1D44FA8}"/>
              </a:ext>
            </a:extLst>
          </p:cNvPr>
          <p:cNvSpPr/>
          <p:nvPr/>
        </p:nvSpPr>
        <p:spPr>
          <a:xfrm>
            <a:off x="263204" y="3041432"/>
            <a:ext cx="3089596" cy="1569660"/>
          </a:xfrm>
          <a:prstGeom prst="rect">
            <a:avLst/>
          </a:prstGeom>
        </p:spPr>
        <p:txBody>
          <a:bodyPr wrap="square">
            <a:spAutoFit/>
          </a:bodyPr>
          <a:lstStyle/>
          <a:p>
            <a:r>
              <a:rPr lang="zh-TW" altLang="en-US" sz="2400" b="1" dirty="0">
                <a:latin typeface="+mj-ea"/>
                <a:ea typeface="+mj-ea"/>
              </a:rPr>
              <a:t>將上排的圖卡依照順序拖曳至下方空格</a:t>
            </a:r>
            <a:endParaRPr lang="en-US" altLang="zh-TW" sz="2400" b="1" dirty="0">
              <a:latin typeface="+mj-ea"/>
              <a:ea typeface="+mj-ea"/>
            </a:endParaRPr>
          </a:p>
          <a:p>
            <a:r>
              <a:rPr lang="en-US" altLang="zh-TW" sz="2400" b="1" dirty="0">
                <a:latin typeface="+mj-ea"/>
                <a:ea typeface="+mj-ea"/>
              </a:rPr>
              <a:t>(</a:t>
            </a:r>
            <a:r>
              <a:rPr lang="zh-TW" altLang="en-US" sz="2400" b="1" dirty="0">
                <a:latin typeface="+mj-ea"/>
                <a:ea typeface="+mj-ea"/>
              </a:rPr>
              <a:t>由左到右分別為圖一圖二圖三</a:t>
            </a:r>
            <a:r>
              <a:rPr lang="en-US" altLang="zh-TW" sz="2400" b="1" dirty="0">
                <a:latin typeface="+mj-ea"/>
                <a:ea typeface="+mj-ea"/>
              </a:rPr>
              <a:t>)</a:t>
            </a:r>
            <a:endParaRPr lang="zh-TW" altLang="en-US" sz="2400" b="1" dirty="0">
              <a:latin typeface="+mj-ea"/>
              <a:ea typeface="+mj-ea"/>
            </a:endParaRPr>
          </a:p>
        </p:txBody>
      </p:sp>
      <p:sp>
        <p:nvSpPr>
          <p:cNvPr id="9" name="箭號: 弧形右彎 8">
            <a:extLst>
              <a:ext uri="{FF2B5EF4-FFF2-40B4-BE49-F238E27FC236}">
                <a16:creationId xmlns:a16="http://schemas.microsoft.com/office/drawing/2014/main" id="{9E5C50CA-41F8-4C6C-9B6A-FE45D2F72861}"/>
              </a:ext>
            </a:extLst>
          </p:cNvPr>
          <p:cNvSpPr/>
          <p:nvPr/>
        </p:nvSpPr>
        <p:spPr>
          <a:xfrm flipH="1">
            <a:off x="6568965" y="3398459"/>
            <a:ext cx="641130" cy="924911"/>
          </a:xfrm>
          <a:prstGeom prst="curvedRightArrow">
            <a:avLst>
              <a:gd name="adj1" fmla="val 25000"/>
              <a:gd name="adj2" fmla="val 55942"/>
              <a:gd name="adj3" fmla="val 708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233442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3CEF035D-8D96-4935-8034-99CC9A301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 y="1400811"/>
            <a:ext cx="7377150" cy="4957158"/>
          </a:xfrm>
          <a:prstGeom prst="rect">
            <a:avLst/>
          </a:prstGeom>
        </p:spPr>
      </p:pic>
      <p:sp>
        <p:nvSpPr>
          <p:cNvPr id="2" name="文字版面配置區 1">
            <a:extLst>
              <a:ext uri="{FF2B5EF4-FFF2-40B4-BE49-F238E27FC236}">
                <a16:creationId xmlns:a16="http://schemas.microsoft.com/office/drawing/2014/main" id="{82830F60-43B2-4E7E-A530-CD642BD50A49}"/>
              </a:ext>
            </a:extLst>
          </p:cNvPr>
          <p:cNvSpPr>
            <a:spLocks noGrp="1"/>
          </p:cNvSpPr>
          <p:nvPr>
            <p:ph type="body" sz="quarter" idx="10"/>
          </p:nvPr>
        </p:nvSpPr>
        <p:spPr/>
        <p:txBody>
          <a:bodyPr/>
          <a:lstStyle/>
          <a:p>
            <a:r>
              <a:rPr lang="zh-TW" altLang="en-US" dirty="0"/>
              <a:t>系統畫面</a:t>
            </a:r>
            <a:r>
              <a:rPr lang="en-US" altLang="zh-TW" dirty="0"/>
              <a:t>-</a:t>
            </a:r>
            <a:r>
              <a:rPr lang="zh-TW" altLang="en-US" dirty="0"/>
              <a:t>第二關：挑戰後可聽故事</a:t>
            </a:r>
          </a:p>
        </p:txBody>
      </p:sp>
      <p:sp>
        <p:nvSpPr>
          <p:cNvPr id="3" name="文字版面配置區 2">
            <a:extLst>
              <a:ext uri="{FF2B5EF4-FFF2-40B4-BE49-F238E27FC236}">
                <a16:creationId xmlns:a16="http://schemas.microsoft.com/office/drawing/2014/main" id="{2FC8E493-EC86-4396-85D1-4EE36A8C4337}"/>
              </a:ext>
            </a:extLst>
          </p:cNvPr>
          <p:cNvSpPr>
            <a:spLocks noGrp="1"/>
          </p:cNvSpPr>
          <p:nvPr>
            <p:ph type="body" sz="quarter" idx="11"/>
          </p:nvPr>
        </p:nvSpPr>
        <p:spPr/>
        <p:txBody>
          <a:bodyPr/>
          <a:lstStyle/>
          <a:p>
            <a:r>
              <a:rPr lang="zh-TW" altLang="en-US" dirty="0"/>
              <a:t>故事意涵</a:t>
            </a:r>
          </a:p>
        </p:txBody>
      </p:sp>
      <p:sp>
        <p:nvSpPr>
          <p:cNvPr id="13" name="矩形 12">
            <a:extLst>
              <a:ext uri="{FF2B5EF4-FFF2-40B4-BE49-F238E27FC236}">
                <a16:creationId xmlns:a16="http://schemas.microsoft.com/office/drawing/2014/main" id="{E8D09748-0647-463F-B0D2-C42598A26EE9}"/>
              </a:ext>
            </a:extLst>
          </p:cNvPr>
          <p:cNvSpPr/>
          <p:nvPr/>
        </p:nvSpPr>
        <p:spPr>
          <a:xfrm>
            <a:off x="0" y="3701712"/>
            <a:ext cx="6663266" cy="10837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3202DC0C-C506-4438-B47B-B807EE247F64}"/>
              </a:ext>
            </a:extLst>
          </p:cNvPr>
          <p:cNvSpPr txBox="1"/>
          <p:nvPr/>
        </p:nvSpPr>
        <p:spPr>
          <a:xfrm>
            <a:off x="7470228" y="3879390"/>
            <a:ext cx="1794934" cy="707886"/>
          </a:xfrm>
          <a:prstGeom prst="rect">
            <a:avLst/>
          </a:prstGeom>
          <a:noFill/>
        </p:spPr>
        <p:txBody>
          <a:bodyPr wrap="square" rtlCol="0">
            <a:spAutoFit/>
          </a:bodyPr>
          <a:lstStyle/>
          <a:p>
            <a:r>
              <a:rPr lang="zh-TW" altLang="en-US" sz="4000" b="1" dirty="0"/>
              <a:t>故事區</a:t>
            </a:r>
            <a:endParaRPr lang="en-US" altLang="zh-TW" sz="4000" b="1" dirty="0"/>
          </a:p>
        </p:txBody>
      </p:sp>
      <p:cxnSp>
        <p:nvCxnSpPr>
          <p:cNvPr id="16" name="直線單箭頭接點 15">
            <a:extLst>
              <a:ext uri="{FF2B5EF4-FFF2-40B4-BE49-F238E27FC236}">
                <a16:creationId xmlns:a16="http://schemas.microsoft.com/office/drawing/2014/main" id="{2A2991AA-0221-4754-9509-60D77E0B83AB}"/>
              </a:ext>
            </a:extLst>
          </p:cNvPr>
          <p:cNvCxnSpPr>
            <a:stCxn id="14" idx="1"/>
            <a:endCxn id="13" idx="3"/>
          </p:cNvCxnSpPr>
          <p:nvPr/>
        </p:nvCxnSpPr>
        <p:spPr>
          <a:xfrm flipH="1">
            <a:off x="6663266" y="4233333"/>
            <a:ext cx="806962" cy="1024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0DED725-DF6E-4FE4-B851-45F43380D1A6}"/>
              </a:ext>
            </a:extLst>
          </p:cNvPr>
          <p:cNvSpPr/>
          <p:nvPr/>
        </p:nvSpPr>
        <p:spPr>
          <a:xfrm>
            <a:off x="0" y="5023572"/>
            <a:ext cx="2675467" cy="9525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D840AB77-E6B8-4469-A1EC-76F8D3EF6F24}"/>
              </a:ext>
            </a:extLst>
          </p:cNvPr>
          <p:cNvSpPr txBox="1"/>
          <p:nvPr/>
        </p:nvSpPr>
        <p:spPr>
          <a:xfrm>
            <a:off x="7596351" y="4714995"/>
            <a:ext cx="4687456" cy="1569660"/>
          </a:xfrm>
          <a:prstGeom prst="rect">
            <a:avLst/>
          </a:prstGeom>
          <a:noFill/>
        </p:spPr>
        <p:txBody>
          <a:bodyPr wrap="square" rtlCol="0">
            <a:spAutoFit/>
          </a:bodyPr>
          <a:lstStyle/>
          <a:p>
            <a:r>
              <a:rPr lang="zh-TW" altLang="en-US" sz="3200" b="1" dirty="0"/>
              <a:t>回答問題：</a:t>
            </a:r>
            <a:endParaRPr lang="en-US" altLang="zh-TW" sz="3200" b="1" dirty="0"/>
          </a:p>
          <a:p>
            <a:r>
              <a:rPr lang="zh-TW" altLang="en-US" sz="3200" b="1" dirty="0"/>
              <a:t>選出一個最符合故事的答案</a:t>
            </a:r>
          </a:p>
        </p:txBody>
      </p:sp>
      <p:cxnSp>
        <p:nvCxnSpPr>
          <p:cNvPr id="19" name="直線單箭頭接點 18">
            <a:extLst>
              <a:ext uri="{FF2B5EF4-FFF2-40B4-BE49-F238E27FC236}">
                <a16:creationId xmlns:a16="http://schemas.microsoft.com/office/drawing/2014/main" id="{880D18A7-4424-45CF-8587-94EBCD40811A}"/>
              </a:ext>
            </a:extLst>
          </p:cNvPr>
          <p:cNvCxnSpPr>
            <a:cxnSpLocks/>
            <a:stCxn id="18" idx="1"/>
            <a:endCxn id="17" idx="3"/>
          </p:cNvCxnSpPr>
          <p:nvPr/>
        </p:nvCxnSpPr>
        <p:spPr>
          <a:xfrm flipH="1">
            <a:off x="2675467" y="5499825"/>
            <a:ext cx="4920884"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圖片 25">
            <a:extLst>
              <a:ext uri="{FF2B5EF4-FFF2-40B4-BE49-F238E27FC236}">
                <a16:creationId xmlns:a16="http://schemas.microsoft.com/office/drawing/2014/main" id="{3833E643-0FBC-432C-BF82-8B3FC8FD7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474" y="5873545"/>
            <a:ext cx="607877" cy="148737"/>
          </a:xfrm>
          <a:prstGeom prst="rect">
            <a:avLst/>
          </a:prstGeom>
        </p:spPr>
      </p:pic>
      <p:sp>
        <p:nvSpPr>
          <p:cNvPr id="21" name="矩形 20">
            <a:extLst>
              <a:ext uri="{FF2B5EF4-FFF2-40B4-BE49-F238E27FC236}">
                <a16:creationId xmlns:a16="http://schemas.microsoft.com/office/drawing/2014/main" id="{A8257678-D0C1-4583-BB3D-144953C8398C}"/>
              </a:ext>
            </a:extLst>
          </p:cNvPr>
          <p:cNvSpPr/>
          <p:nvPr/>
        </p:nvSpPr>
        <p:spPr>
          <a:xfrm>
            <a:off x="3234267" y="6191250"/>
            <a:ext cx="770467" cy="114300"/>
          </a:xfrm>
          <a:prstGeom prst="rect">
            <a:avLst/>
          </a:prstGeom>
          <a:solidFill>
            <a:srgbClr val="444444"/>
          </a:solidFill>
          <a:ln>
            <a:solidFill>
              <a:srgbClr val="444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5896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B0B779A6-BE3B-4B3A-B52C-7D57E8BCA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2554"/>
            <a:ext cx="7315200" cy="4931128"/>
          </a:xfrm>
          <a:prstGeom prst="rect">
            <a:avLst/>
          </a:prstGeom>
        </p:spPr>
      </p:pic>
      <p:sp>
        <p:nvSpPr>
          <p:cNvPr id="2" name="文字版面配置區 1">
            <a:extLst>
              <a:ext uri="{FF2B5EF4-FFF2-40B4-BE49-F238E27FC236}">
                <a16:creationId xmlns:a16="http://schemas.microsoft.com/office/drawing/2014/main" id="{82830F60-43B2-4E7E-A530-CD642BD50A49}"/>
              </a:ext>
            </a:extLst>
          </p:cNvPr>
          <p:cNvSpPr>
            <a:spLocks noGrp="1"/>
          </p:cNvSpPr>
          <p:nvPr>
            <p:ph type="body" sz="quarter" idx="10"/>
          </p:nvPr>
        </p:nvSpPr>
        <p:spPr/>
        <p:txBody>
          <a:bodyPr/>
          <a:lstStyle/>
          <a:p>
            <a:r>
              <a:rPr lang="zh-TW" altLang="en-US" sz="4400" dirty="0"/>
              <a:t>系統畫面</a:t>
            </a:r>
            <a:r>
              <a:rPr lang="en-US" altLang="zh-TW" sz="4400" dirty="0"/>
              <a:t>-</a:t>
            </a:r>
            <a:r>
              <a:rPr lang="zh-TW" altLang="en-US" sz="4400" dirty="0"/>
              <a:t>第三關：練習喜怒哀樂</a:t>
            </a:r>
          </a:p>
        </p:txBody>
      </p:sp>
      <p:sp>
        <p:nvSpPr>
          <p:cNvPr id="3" name="文字版面配置區 2">
            <a:extLst>
              <a:ext uri="{FF2B5EF4-FFF2-40B4-BE49-F238E27FC236}">
                <a16:creationId xmlns:a16="http://schemas.microsoft.com/office/drawing/2014/main" id="{2FC8E493-EC86-4396-85D1-4EE36A8C4337}"/>
              </a:ext>
            </a:extLst>
          </p:cNvPr>
          <p:cNvSpPr>
            <a:spLocks noGrp="1"/>
          </p:cNvSpPr>
          <p:nvPr>
            <p:ph type="body" sz="quarter" idx="11"/>
          </p:nvPr>
        </p:nvSpPr>
        <p:spPr/>
        <p:txBody>
          <a:bodyPr/>
          <a:lstStyle/>
          <a:p>
            <a:r>
              <a:rPr lang="zh-TW" altLang="en-US" dirty="0"/>
              <a:t>表情辨識</a:t>
            </a:r>
          </a:p>
        </p:txBody>
      </p:sp>
      <p:sp>
        <p:nvSpPr>
          <p:cNvPr id="13" name="矩形 12">
            <a:extLst>
              <a:ext uri="{FF2B5EF4-FFF2-40B4-BE49-F238E27FC236}">
                <a16:creationId xmlns:a16="http://schemas.microsoft.com/office/drawing/2014/main" id="{E8D09748-0647-463F-B0D2-C42598A26EE9}"/>
              </a:ext>
            </a:extLst>
          </p:cNvPr>
          <p:cNvSpPr/>
          <p:nvPr/>
        </p:nvSpPr>
        <p:spPr>
          <a:xfrm>
            <a:off x="1883247" y="5141787"/>
            <a:ext cx="3614169" cy="5022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3202DC0C-C506-4438-B47B-B807EE247F64}"/>
              </a:ext>
            </a:extLst>
          </p:cNvPr>
          <p:cNvSpPr txBox="1"/>
          <p:nvPr/>
        </p:nvSpPr>
        <p:spPr>
          <a:xfrm>
            <a:off x="7545154" y="5036823"/>
            <a:ext cx="3429509" cy="523220"/>
          </a:xfrm>
          <a:prstGeom prst="rect">
            <a:avLst/>
          </a:prstGeom>
          <a:noFill/>
        </p:spPr>
        <p:txBody>
          <a:bodyPr wrap="square" rtlCol="0">
            <a:spAutoFit/>
          </a:bodyPr>
          <a:lstStyle/>
          <a:p>
            <a:r>
              <a:rPr lang="zh-TW" altLang="en-US" sz="2800" b="1" dirty="0"/>
              <a:t>要求擺出表情</a:t>
            </a:r>
          </a:p>
        </p:txBody>
      </p:sp>
      <p:cxnSp>
        <p:nvCxnSpPr>
          <p:cNvPr id="16" name="直線單箭頭接點 15">
            <a:extLst>
              <a:ext uri="{FF2B5EF4-FFF2-40B4-BE49-F238E27FC236}">
                <a16:creationId xmlns:a16="http://schemas.microsoft.com/office/drawing/2014/main" id="{2A2991AA-0221-4754-9509-60D77E0B83AB}"/>
              </a:ext>
            </a:extLst>
          </p:cNvPr>
          <p:cNvCxnSpPr>
            <a:cxnSpLocks/>
          </p:cNvCxnSpPr>
          <p:nvPr/>
        </p:nvCxnSpPr>
        <p:spPr>
          <a:xfrm flipH="1">
            <a:off x="5497416" y="5352468"/>
            <a:ext cx="2047738" cy="5064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0DED725-DF6E-4FE4-B851-45F43380D1A6}"/>
              </a:ext>
            </a:extLst>
          </p:cNvPr>
          <p:cNvSpPr/>
          <p:nvPr/>
        </p:nvSpPr>
        <p:spPr>
          <a:xfrm>
            <a:off x="3123784" y="5689455"/>
            <a:ext cx="1083551" cy="3577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D840AB77-E6B8-4469-A1EC-76F8D3EF6F24}"/>
              </a:ext>
            </a:extLst>
          </p:cNvPr>
          <p:cNvSpPr txBox="1"/>
          <p:nvPr/>
        </p:nvSpPr>
        <p:spPr>
          <a:xfrm>
            <a:off x="7503987" y="5578663"/>
            <a:ext cx="3188742" cy="523220"/>
          </a:xfrm>
          <a:prstGeom prst="rect">
            <a:avLst/>
          </a:prstGeom>
          <a:noFill/>
        </p:spPr>
        <p:txBody>
          <a:bodyPr wrap="square" rtlCol="0">
            <a:spAutoFit/>
          </a:bodyPr>
          <a:lstStyle/>
          <a:p>
            <a:r>
              <a:rPr lang="zh-TW" altLang="en-US" sz="2800" b="1" dirty="0"/>
              <a:t>按此可以打開相機</a:t>
            </a:r>
          </a:p>
        </p:txBody>
      </p:sp>
      <p:cxnSp>
        <p:nvCxnSpPr>
          <p:cNvPr id="19" name="直線單箭頭接點 18">
            <a:extLst>
              <a:ext uri="{FF2B5EF4-FFF2-40B4-BE49-F238E27FC236}">
                <a16:creationId xmlns:a16="http://schemas.microsoft.com/office/drawing/2014/main" id="{880D18A7-4424-45CF-8587-94EBCD40811A}"/>
              </a:ext>
            </a:extLst>
          </p:cNvPr>
          <p:cNvCxnSpPr>
            <a:cxnSpLocks/>
            <a:endCxn id="17" idx="3"/>
          </p:cNvCxnSpPr>
          <p:nvPr/>
        </p:nvCxnSpPr>
        <p:spPr>
          <a:xfrm flipH="1">
            <a:off x="4207335" y="5838075"/>
            <a:ext cx="3505172" cy="3025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9928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84797053-A2BD-0E4E-B5C7-4DD7FC335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757" y="1408287"/>
            <a:ext cx="5838345" cy="4945147"/>
          </a:xfrm>
          <a:prstGeom prst="rect">
            <a:avLst/>
          </a:prstGeom>
        </p:spPr>
      </p:pic>
      <p:sp>
        <p:nvSpPr>
          <p:cNvPr id="2" name="文字版面配置區 1">
            <a:extLst>
              <a:ext uri="{FF2B5EF4-FFF2-40B4-BE49-F238E27FC236}">
                <a16:creationId xmlns:a16="http://schemas.microsoft.com/office/drawing/2014/main" id="{82830F60-43B2-4E7E-A530-CD642BD50A49}"/>
              </a:ext>
            </a:extLst>
          </p:cNvPr>
          <p:cNvSpPr>
            <a:spLocks noGrp="1"/>
          </p:cNvSpPr>
          <p:nvPr>
            <p:ph type="body" sz="quarter" idx="10"/>
          </p:nvPr>
        </p:nvSpPr>
        <p:spPr/>
        <p:txBody>
          <a:bodyPr/>
          <a:lstStyle/>
          <a:p>
            <a:r>
              <a:rPr lang="zh-TW" altLang="en-US" dirty="0"/>
              <a:t>系統畫面</a:t>
            </a:r>
            <a:r>
              <a:rPr lang="en-US" altLang="zh-TW" dirty="0"/>
              <a:t>-</a:t>
            </a:r>
            <a:r>
              <a:rPr lang="zh-TW" altLang="en-US" dirty="0"/>
              <a:t>第三關：表演喜怒哀樂</a:t>
            </a:r>
          </a:p>
        </p:txBody>
      </p:sp>
      <p:sp>
        <p:nvSpPr>
          <p:cNvPr id="3" name="文字版面配置區 2">
            <a:extLst>
              <a:ext uri="{FF2B5EF4-FFF2-40B4-BE49-F238E27FC236}">
                <a16:creationId xmlns:a16="http://schemas.microsoft.com/office/drawing/2014/main" id="{2FC8E493-EC86-4396-85D1-4EE36A8C4337}"/>
              </a:ext>
            </a:extLst>
          </p:cNvPr>
          <p:cNvSpPr>
            <a:spLocks noGrp="1"/>
          </p:cNvSpPr>
          <p:nvPr>
            <p:ph type="body" sz="quarter" idx="11"/>
          </p:nvPr>
        </p:nvSpPr>
        <p:spPr/>
        <p:txBody>
          <a:bodyPr/>
          <a:lstStyle/>
          <a:p>
            <a:r>
              <a:rPr lang="zh-TW" altLang="en-US" dirty="0"/>
              <a:t>表情辨識</a:t>
            </a:r>
          </a:p>
        </p:txBody>
      </p:sp>
      <p:sp>
        <p:nvSpPr>
          <p:cNvPr id="14" name="文字方塊 13">
            <a:extLst>
              <a:ext uri="{FF2B5EF4-FFF2-40B4-BE49-F238E27FC236}">
                <a16:creationId xmlns:a16="http://schemas.microsoft.com/office/drawing/2014/main" id="{3202DC0C-C506-4438-B47B-B807EE247F64}"/>
              </a:ext>
            </a:extLst>
          </p:cNvPr>
          <p:cNvSpPr txBox="1"/>
          <p:nvPr/>
        </p:nvSpPr>
        <p:spPr>
          <a:xfrm>
            <a:off x="3376774" y="5857186"/>
            <a:ext cx="3169920" cy="523220"/>
          </a:xfrm>
          <a:prstGeom prst="rect">
            <a:avLst/>
          </a:prstGeom>
          <a:noFill/>
        </p:spPr>
        <p:txBody>
          <a:bodyPr wrap="square" rtlCol="0">
            <a:spAutoFit/>
          </a:bodyPr>
          <a:lstStyle/>
          <a:p>
            <a:r>
              <a:rPr lang="zh-TW" altLang="en-US" sz="2800" b="1" dirty="0"/>
              <a:t>按此可以進行拍照</a:t>
            </a:r>
          </a:p>
        </p:txBody>
      </p:sp>
      <p:cxnSp>
        <p:nvCxnSpPr>
          <p:cNvPr id="16" name="直線單箭頭接點 15">
            <a:extLst>
              <a:ext uri="{FF2B5EF4-FFF2-40B4-BE49-F238E27FC236}">
                <a16:creationId xmlns:a16="http://schemas.microsoft.com/office/drawing/2014/main" id="{2A2991AA-0221-4754-9509-60D77E0B83AB}"/>
              </a:ext>
            </a:extLst>
          </p:cNvPr>
          <p:cNvCxnSpPr>
            <a:cxnSpLocks/>
          </p:cNvCxnSpPr>
          <p:nvPr/>
        </p:nvCxnSpPr>
        <p:spPr>
          <a:xfrm>
            <a:off x="6362006" y="6118796"/>
            <a:ext cx="49989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0DED725-DF6E-4FE4-B851-45F43380D1A6}"/>
              </a:ext>
            </a:extLst>
          </p:cNvPr>
          <p:cNvSpPr/>
          <p:nvPr/>
        </p:nvSpPr>
        <p:spPr>
          <a:xfrm>
            <a:off x="7492984" y="5969689"/>
            <a:ext cx="499892" cy="375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D840AB77-E6B8-4469-A1EC-76F8D3EF6F24}"/>
              </a:ext>
            </a:extLst>
          </p:cNvPr>
          <p:cNvSpPr txBox="1"/>
          <p:nvPr/>
        </p:nvSpPr>
        <p:spPr>
          <a:xfrm>
            <a:off x="8827197" y="5830214"/>
            <a:ext cx="3188742" cy="523220"/>
          </a:xfrm>
          <a:prstGeom prst="rect">
            <a:avLst/>
          </a:prstGeom>
          <a:noFill/>
        </p:spPr>
        <p:txBody>
          <a:bodyPr wrap="square" rtlCol="0">
            <a:spAutoFit/>
          </a:bodyPr>
          <a:lstStyle/>
          <a:p>
            <a:r>
              <a:rPr lang="zh-TW" altLang="en-US" sz="2800" b="1" dirty="0"/>
              <a:t>按此可以送出結果</a:t>
            </a:r>
          </a:p>
        </p:txBody>
      </p:sp>
      <p:cxnSp>
        <p:nvCxnSpPr>
          <p:cNvPr id="19" name="直線單箭頭接點 18">
            <a:extLst>
              <a:ext uri="{FF2B5EF4-FFF2-40B4-BE49-F238E27FC236}">
                <a16:creationId xmlns:a16="http://schemas.microsoft.com/office/drawing/2014/main" id="{880D18A7-4424-45CF-8587-94EBCD40811A}"/>
              </a:ext>
            </a:extLst>
          </p:cNvPr>
          <p:cNvCxnSpPr>
            <a:cxnSpLocks/>
          </p:cNvCxnSpPr>
          <p:nvPr/>
        </p:nvCxnSpPr>
        <p:spPr>
          <a:xfrm flipH="1">
            <a:off x="8065319" y="6111376"/>
            <a:ext cx="883590" cy="742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BBAD16C5-67E7-AC4F-932F-42CDEC2DE33B}"/>
              </a:ext>
            </a:extLst>
          </p:cNvPr>
          <p:cNvSpPr/>
          <p:nvPr/>
        </p:nvSpPr>
        <p:spPr>
          <a:xfrm>
            <a:off x="6963716" y="5969689"/>
            <a:ext cx="499892" cy="375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785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B381346-A7D4-6B4F-84CB-F915444D3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047" y="1372786"/>
            <a:ext cx="6745182" cy="4980648"/>
          </a:xfrm>
          <a:prstGeom prst="rect">
            <a:avLst/>
          </a:prstGeom>
        </p:spPr>
      </p:pic>
      <p:sp>
        <p:nvSpPr>
          <p:cNvPr id="2" name="文字版面配置區 1">
            <a:extLst>
              <a:ext uri="{FF2B5EF4-FFF2-40B4-BE49-F238E27FC236}">
                <a16:creationId xmlns:a16="http://schemas.microsoft.com/office/drawing/2014/main" id="{82830F60-43B2-4E7E-A530-CD642BD50A49}"/>
              </a:ext>
            </a:extLst>
          </p:cNvPr>
          <p:cNvSpPr>
            <a:spLocks noGrp="1"/>
          </p:cNvSpPr>
          <p:nvPr>
            <p:ph type="body" sz="quarter" idx="10"/>
          </p:nvPr>
        </p:nvSpPr>
        <p:spPr/>
        <p:txBody>
          <a:bodyPr/>
          <a:lstStyle/>
          <a:p>
            <a:r>
              <a:rPr lang="zh-TW" altLang="en-US" dirty="0"/>
              <a:t>系統畫面</a:t>
            </a:r>
            <a:r>
              <a:rPr lang="en-US" altLang="zh-TW" dirty="0"/>
              <a:t>-</a:t>
            </a:r>
            <a:r>
              <a:rPr lang="zh-TW" altLang="en-US" dirty="0"/>
              <a:t>第三關</a:t>
            </a:r>
          </a:p>
        </p:txBody>
      </p:sp>
      <p:sp>
        <p:nvSpPr>
          <p:cNvPr id="3" name="文字版面配置區 2">
            <a:extLst>
              <a:ext uri="{FF2B5EF4-FFF2-40B4-BE49-F238E27FC236}">
                <a16:creationId xmlns:a16="http://schemas.microsoft.com/office/drawing/2014/main" id="{2FC8E493-EC86-4396-85D1-4EE36A8C4337}"/>
              </a:ext>
            </a:extLst>
          </p:cNvPr>
          <p:cNvSpPr>
            <a:spLocks noGrp="1"/>
          </p:cNvSpPr>
          <p:nvPr>
            <p:ph type="body" sz="quarter" idx="11"/>
          </p:nvPr>
        </p:nvSpPr>
        <p:spPr/>
        <p:txBody>
          <a:bodyPr/>
          <a:lstStyle/>
          <a:p>
            <a:r>
              <a:rPr lang="zh-TW" altLang="en-US" dirty="0"/>
              <a:t>表情辨識</a:t>
            </a:r>
          </a:p>
        </p:txBody>
      </p:sp>
      <p:sp>
        <p:nvSpPr>
          <p:cNvPr id="14" name="文字方塊 13">
            <a:extLst>
              <a:ext uri="{FF2B5EF4-FFF2-40B4-BE49-F238E27FC236}">
                <a16:creationId xmlns:a16="http://schemas.microsoft.com/office/drawing/2014/main" id="{3202DC0C-C506-4438-B47B-B807EE247F64}"/>
              </a:ext>
            </a:extLst>
          </p:cNvPr>
          <p:cNvSpPr txBox="1"/>
          <p:nvPr/>
        </p:nvSpPr>
        <p:spPr>
          <a:xfrm>
            <a:off x="2503410" y="5595576"/>
            <a:ext cx="3169920" cy="523220"/>
          </a:xfrm>
          <a:prstGeom prst="rect">
            <a:avLst/>
          </a:prstGeom>
          <a:noFill/>
        </p:spPr>
        <p:txBody>
          <a:bodyPr wrap="square" rtlCol="0">
            <a:spAutoFit/>
          </a:bodyPr>
          <a:lstStyle/>
          <a:p>
            <a:r>
              <a:rPr lang="zh-TW" altLang="en-US" sz="2800" b="1" dirty="0"/>
              <a:t>按此可以重新遊玩</a:t>
            </a:r>
          </a:p>
        </p:txBody>
      </p:sp>
      <p:cxnSp>
        <p:nvCxnSpPr>
          <p:cNvPr id="16" name="直線單箭頭接點 15">
            <a:extLst>
              <a:ext uri="{FF2B5EF4-FFF2-40B4-BE49-F238E27FC236}">
                <a16:creationId xmlns:a16="http://schemas.microsoft.com/office/drawing/2014/main" id="{2A2991AA-0221-4754-9509-60D77E0B83AB}"/>
              </a:ext>
            </a:extLst>
          </p:cNvPr>
          <p:cNvCxnSpPr>
            <a:cxnSpLocks/>
          </p:cNvCxnSpPr>
          <p:nvPr/>
        </p:nvCxnSpPr>
        <p:spPr>
          <a:xfrm>
            <a:off x="5571744" y="5850222"/>
            <a:ext cx="1024148"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A0DED725-DF6E-4FE4-B851-45F43380D1A6}"/>
              </a:ext>
            </a:extLst>
          </p:cNvPr>
          <p:cNvSpPr/>
          <p:nvPr/>
        </p:nvSpPr>
        <p:spPr>
          <a:xfrm>
            <a:off x="7735848" y="5484028"/>
            <a:ext cx="677332" cy="6215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D840AB77-E6B8-4469-A1EC-76F8D3EF6F24}"/>
              </a:ext>
            </a:extLst>
          </p:cNvPr>
          <p:cNvSpPr txBox="1"/>
          <p:nvPr/>
        </p:nvSpPr>
        <p:spPr>
          <a:xfrm>
            <a:off x="9272153" y="5595576"/>
            <a:ext cx="3188742" cy="523220"/>
          </a:xfrm>
          <a:prstGeom prst="rect">
            <a:avLst/>
          </a:prstGeom>
          <a:noFill/>
        </p:spPr>
        <p:txBody>
          <a:bodyPr wrap="square" rtlCol="0">
            <a:spAutoFit/>
          </a:bodyPr>
          <a:lstStyle/>
          <a:p>
            <a:r>
              <a:rPr lang="zh-TW" altLang="en-US" sz="2800" b="1" dirty="0"/>
              <a:t>按此回到首頁</a:t>
            </a:r>
          </a:p>
        </p:txBody>
      </p:sp>
      <p:cxnSp>
        <p:nvCxnSpPr>
          <p:cNvPr id="19" name="直線單箭頭接點 18">
            <a:extLst>
              <a:ext uri="{FF2B5EF4-FFF2-40B4-BE49-F238E27FC236}">
                <a16:creationId xmlns:a16="http://schemas.microsoft.com/office/drawing/2014/main" id="{880D18A7-4424-45CF-8587-94EBCD40811A}"/>
              </a:ext>
            </a:extLst>
          </p:cNvPr>
          <p:cNvCxnSpPr>
            <a:cxnSpLocks/>
          </p:cNvCxnSpPr>
          <p:nvPr/>
        </p:nvCxnSpPr>
        <p:spPr>
          <a:xfrm flipH="1">
            <a:off x="8473727" y="5865202"/>
            <a:ext cx="883590" cy="742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BBAD16C5-67E7-AC4F-932F-42CDEC2DE33B}"/>
              </a:ext>
            </a:extLst>
          </p:cNvPr>
          <p:cNvSpPr/>
          <p:nvPr/>
        </p:nvSpPr>
        <p:spPr>
          <a:xfrm>
            <a:off x="6692149" y="5471731"/>
            <a:ext cx="677332" cy="6215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022963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3">
      <a:majorFont>
        <a:latin typeface="Trebuchet MS"/>
        <a:ea typeface="Adobe 繁黑體 Std B"/>
        <a:cs typeface=""/>
      </a:majorFont>
      <a:minorFont>
        <a:latin typeface="Trebuchet MS"/>
        <a:ea typeface="Adobe 繁黑體 Std 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0">
          <a:solidFill>
            <a:srgbClr val="313037"/>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佈景主題1" id="{D91D468C-B8B1-422C-8487-6DBCA82099B1}" vid="{B684C600-6F5F-4F5E-AFD6-7FA1F38831E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1044</TotalTime>
  <Words>267</Words>
  <Application>Microsoft Macintosh PowerPoint</Application>
  <PresentationFormat>寬螢幕</PresentationFormat>
  <Paragraphs>50</Paragraphs>
  <Slides>10</Slides>
  <Notes>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10</vt:i4>
      </vt:variant>
    </vt:vector>
  </HeadingPairs>
  <TitlesOfParts>
    <vt:vector size="16" baseType="lpstr">
      <vt:lpstr>標楷體</vt:lpstr>
      <vt:lpstr>Adobe 繁黑體 Std B</vt:lpstr>
      <vt:lpstr>Arial</vt:lpstr>
      <vt:lpstr>Calibri</vt:lpstr>
      <vt:lpstr>Trebuchet MS</vt:lpstr>
      <vt:lpstr>佈景主題1</vt:lpstr>
      <vt:lpstr>以人臉辨識技術開發自閉症孩童情緒識別醫療遊戲式學習系統使用手冊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SYNNEX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朱蕙君</cp:lastModifiedBy>
  <cp:revision>111</cp:revision>
  <dcterms:created xsi:type="dcterms:W3CDTF">2019-12-10T14:42:16Z</dcterms:created>
  <dcterms:modified xsi:type="dcterms:W3CDTF">2020-02-26T10:22:31Z</dcterms:modified>
</cp:coreProperties>
</file>